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64" r:id="rId2"/>
    <p:sldId id="26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6" r:id="rId11"/>
    <p:sldId id="331" r:id="rId12"/>
    <p:sldId id="302" r:id="rId13"/>
    <p:sldId id="292" r:id="rId14"/>
    <p:sldId id="332" r:id="rId15"/>
    <p:sldId id="305" r:id="rId16"/>
    <p:sldId id="308" r:id="rId17"/>
    <p:sldId id="333" r:id="rId18"/>
    <p:sldId id="334" r:id="rId19"/>
    <p:sldId id="335" r:id="rId20"/>
    <p:sldId id="336" r:id="rId21"/>
    <p:sldId id="330" r:id="rId22"/>
    <p:sldId id="316" r:id="rId23"/>
    <p:sldId id="310" r:id="rId24"/>
    <p:sldId id="323" r:id="rId25"/>
    <p:sldId id="313" r:id="rId26"/>
    <p:sldId id="337" r:id="rId27"/>
    <p:sldId id="311" r:id="rId28"/>
    <p:sldId id="269" r:id="rId29"/>
    <p:sldId id="338" r:id="rId30"/>
    <p:sldId id="317" r:id="rId31"/>
    <p:sldId id="339" r:id="rId32"/>
    <p:sldId id="340" r:id="rId33"/>
    <p:sldId id="289" r:id="rId34"/>
    <p:sldId id="291" r:id="rId35"/>
    <p:sldId id="295" r:id="rId36"/>
    <p:sldId id="341" r:id="rId37"/>
    <p:sldId id="342" r:id="rId38"/>
    <p:sldId id="326" r:id="rId39"/>
    <p:sldId id="329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ECE"/>
    <a:srgbClr val="F168A2"/>
    <a:srgbClr val="C59E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Kiểu Trung bình 4 - Màu chủ đề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Kiểu Trung bình 4 - Màu chủ đề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DF18680-E054-41AD-8BC1-D1AEF772440D}" styleName="Kiểu Trung bình 2 - Màu chủ đề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Kiểu Sáng 3 - Màu chủ đề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Kiểu Sáng 3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0A15C55-8517-42AA-B614-E9B94910E393}" styleName="Kiểu Trung bình 2 - Màu chủ đề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Kiểu Trung bình 2 - Màu chủ đề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CDAD73-42AB-4D1B-B396-B17651DDBDD0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CC997B-37F9-4775-A2B9-D4B74DC3F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060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幻灯片图像占位符 8601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文本占位符 8601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54789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93712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836812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17993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Đánh</a:t>
            </a:r>
            <a:r>
              <a:rPr lang="vi-VN" dirty="0"/>
              <a:t> </a:t>
            </a:r>
            <a:r>
              <a:rPr lang="vi-VN" dirty="0" err="1"/>
              <a:t>vần</a:t>
            </a:r>
            <a:r>
              <a:rPr lang="vi-VN" dirty="0"/>
              <a:t>, </a:t>
            </a:r>
            <a:r>
              <a:rPr lang="vi-VN" dirty="0" err="1"/>
              <a:t>đọc</a:t>
            </a:r>
            <a:r>
              <a:rPr lang="vi-VN" dirty="0"/>
              <a:t> trơn </a:t>
            </a:r>
            <a:r>
              <a:rPr lang="vi-VN" dirty="0" err="1"/>
              <a:t>các</a:t>
            </a:r>
            <a:r>
              <a:rPr lang="vi-VN" dirty="0"/>
              <a:t> </a:t>
            </a:r>
            <a:r>
              <a:rPr lang="vi-VN" dirty="0" err="1"/>
              <a:t>từ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682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563022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660202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447828-781C-4C71-8E17-7F7BD4C953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3D59FC9-E5D1-49E2-972A-935E7B8FEF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5D83B6-307B-4CA0-BC91-A85AED9B9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69D47-2380-4F8C-BD01-3638DD8F7CBB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A89DFC-E8D3-43EE-A946-88D9E13AF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D9C1AA-17CA-4F57-B3E7-D1CA0DDAC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EBBB-43FD-46D9-AFA1-5098020F5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6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ED9DA2-D8AA-4EAC-822C-DA891395B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AC4DF8A-3370-41E7-AA5F-22F3747CC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60C82D-0567-4028-8CE8-06AC0166F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69D47-2380-4F8C-BD01-3638DD8F7CBB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55BAF6-A5DD-4C83-A1A6-99B35FE19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95BAC2-886A-46AB-897B-0F21E655A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EBBB-43FD-46D9-AFA1-5098020F5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67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F8EB616-9DDC-4652-9E9A-10BCEEF70D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98C04A0-8C64-4461-9D87-7BF00D1DB0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A348C2-A52E-464D-B629-646C657E1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69D47-2380-4F8C-BD01-3638DD8F7CBB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DC074D-0751-4B6D-B368-ACF97E503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342129-111B-4E70-8FEF-8FB711DFD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EBBB-43FD-46D9-AFA1-5098020F5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34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B2DE0A-FAAD-4A98-A97C-47A13387D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F3823EB-F0DD-40A9-B953-09F2F0597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D45E52-9C3C-4280-91B6-1628C61EE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69D47-2380-4F8C-BD01-3638DD8F7CBB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136739-71CF-40C6-9AD7-392CFC3D8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01A59C2-7368-437F-ADF7-5AB3E8F8E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EBBB-43FD-46D9-AFA1-5098020F5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995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64B808-1610-4128-9611-8A71BEB32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B79EDA1-6D3D-4028-9E41-2257122F0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BCD2F9A-666C-49EE-A392-004811598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69D47-2380-4F8C-BD01-3638DD8F7CBB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548FE0-66FB-44BA-9F4D-A8246DFD3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1B4A04-5206-4E36-A3BE-7335CD1FE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EBBB-43FD-46D9-AFA1-5098020F5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69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5202F3-29C0-419A-93C3-86308F344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741A32-2309-4B43-BDA5-66C4F1B761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823FD47-3F85-4ED3-9E6A-7C3AAC8FC3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EF319F5-CE35-4B2B-B307-889439A7C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69D47-2380-4F8C-BD01-3638DD8F7CBB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395E33E-7655-46AA-B9A5-1A128DC67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E4F9348-ACEE-4CBD-A215-7D417ABE7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EBBB-43FD-46D9-AFA1-5098020F5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458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647C6F-35D7-45BE-B50B-F43580009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8E99D4-2681-4087-BF0D-389D438D9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46DF91-B83B-46EE-AD1B-687061D09D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152091F-E4F3-4F51-AF59-AB12F55ED2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92A64C0-4AF6-43EF-BBB9-E2C49A48DE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242348A-9A41-472F-8F53-384B34ACB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69D47-2380-4F8C-BD01-3638DD8F7CBB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FCED74B-B510-424C-8270-B506F94AC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F060BF2-721C-4BB2-8500-0F487790C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EBBB-43FD-46D9-AFA1-5098020F5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00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4A5FBE-D86A-4290-9DF7-0E302E476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BFEC9B7-C42B-48D2-B296-3D173BD64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69D47-2380-4F8C-BD01-3638DD8F7CBB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2461C83-F5B5-4ED9-A3E2-9944C23C9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E0BA245-F9DC-4942-86B1-C15E5C1A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EBBB-43FD-46D9-AFA1-5098020F5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106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86F27A2-A459-4EEF-A588-5FC270E9E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69D47-2380-4F8C-BD01-3638DD8F7CBB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B2E5BB2-14A4-4F88-B1C9-B91A8DE09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9E9EC15-764E-4854-BF0D-0DC0A0FE6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EBBB-43FD-46D9-AFA1-5098020F5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549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24B504-C051-4DEF-9A03-2970E2E7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4699EB-1D6A-44F7-B974-6F888AB0B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5D950D4-4C47-4FF3-89C2-F7C3887871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04D5108-AA5F-4C12-B243-C818BF380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69D47-2380-4F8C-BD01-3638DD8F7CBB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C1A4E8-1D6C-4070-8DD8-3A7176D4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B5EDDB1-1589-493E-8D9C-7C60C6248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EBBB-43FD-46D9-AFA1-5098020F5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55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9C660C-2676-49DB-AA39-885B15EED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1042EB3-292C-4614-B4E4-3C5CE7FB98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8FED0AC-3F81-4281-9A93-2C0DFD4E0F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4F4C563-7662-47DC-9BFB-18AFBF518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69D47-2380-4F8C-BD01-3638DD8F7CBB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B71FF7-8FF6-4F05-A95F-88898298D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7B65B93-6B1E-4EF6-90DD-1E1DA7C75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EBBB-43FD-46D9-AFA1-5098020F5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81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74BDB88-B166-40D1-99B6-BEF1CD1F6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F433F33-E805-4AE0-83B5-3DCB7B1EA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19EA8F4-7518-4ACE-BBD2-6080AFEF04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69D47-2380-4F8C-BD01-3638DD8F7CBB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DEDDFA-1D3B-488C-929F-824B10157E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98E739-3DFE-4EF8-9CA4-DA58A1F692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EEBBB-43FD-46D9-AFA1-5098020F5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102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8.jp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8.jp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1.gif"/><Relationship Id="rId18" Type="http://schemas.openxmlformats.org/officeDocument/2006/relationships/slide" Target="slide12.xml"/><Relationship Id="rId3" Type="http://schemas.openxmlformats.org/officeDocument/2006/relationships/image" Target="../media/image6.png"/><Relationship Id="rId21" Type="http://schemas.openxmlformats.org/officeDocument/2006/relationships/slide" Target="slide9.xml"/><Relationship Id="rId7" Type="http://schemas.openxmlformats.org/officeDocument/2006/relationships/image" Target="../media/image8.gif"/><Relationship Id="rId12" Type="http://schemas.openxmlformats.org/officeDocument/2006/relationships/slide" Target="slide3.xml"/><Relationship Id="rId17" Type="http://schemas.openxmlformats.org/officeDocument/2006/relationships/image" Target="../media/image13.gif"/><Relationship Id="rId2" Type="http://schemas.openxmlformats.org/officeDocument/2006/relationships/image" Target="../media/image5.jpeg"/><Relationship Id="rId16" Type="http://schemas.openxmlformats.org/officeDocument/2006/relationships/slide" Target="slide8.xml"/><Relationship Id="rId20" Type="http://schemas.openxmlformats.org/officeDocument/2006/relationships/image" Target="../media/image15.gif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image" Target="../media/image10.gif"/><Relationship Id="rId5" Type="http://schemas.microsoft.com/office/2007/relationships/hdphoto" Target="../media/hdphoto2.wdp"/><Relationship Id="rId15" Type="http://schemas.openxmlformats.org/officeDocument/2006/relationships/image" Target="../media/image12.gif"/><Relationship Id="rId10" Type="http://schemas.openxmlformats.org/officeDocument/2006/relationships/slide" Target="slide4.xml"/><Relationship Id="rId19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9.gif"/><Relationship Id="rId1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" Target="slide2.xml"/><Relationship Id="rId7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" Target="slide2.xml"/><Relationship Id="rId7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" Target="slide2.xml"/><Relationship Id="rId7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" Target="slide2.xml"/><Relationship Id="rId7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" Target="slide2.xml"/><Relationship Id="rId7" Type="http://schemas.openxmlformats.org/officeDocument/2006/relationships/image" Target="../media/image1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" Target="slide2.xml"/><Relationship Id="rId7" Type="http://schemas.openxmlformats.org/officeDocument/2006/relationships/image" Target="../media/image1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" Target="slide2.xml"/><Relationship Id="rId7" Type="http://schemas.openxmlformats.org/officeDocument/2006/relationships/image" Target="../media/image1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875628f2c63ac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28" y="0"/>
            <a:ext cx="12227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:\Users\ADMIN\Desktop\Doreamon cau ca\0x0ss-8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1730826"/>
            <a:ext cx="5050975" cy="505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Kết quả hình ảnh cho fish cartoon 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0297" y1="44282" x2="72079" y2="47214"/>
                        <a14:foregroundMark x1="21980" y1="28446" x2="28317" y2="68915"/>
                        <a14:foregroundMark x1="26139" y1="25513" x2="32475" y2="78886"/>
                        <a14:foregroundMark x1="26733" y1="26100" x2="34851" y2="53666"/>
                        <a14:foregroundMark x1="41386" y1="25220" x2="62772" y2="58065"/>
                        <a14:foregroundMark x1="52475" y1="25220" x2="59406" y2="43109"/>
                        <a14:foregroundMark x1="58614" y1="29619" x2="39406" y2="50147"/>
                        <a14:foregroundMark x1="52277" y1="30205" x2="38218" y2="43988"/>
                        <a14:foregroundMark x1="56040" y1="23754" x2="63168" y2="53079"/>
                        <a14:foregroundMark x1="29901" y1="21994" x2="14455" y2="29912"/>
                        <a14:foregroundMark x1="16634" y1="36070" x2="11287" y2="56012"/>
                        <a14:foregroundMark x1="14455" y1="34604" x2="12871" y2="43695"/>
                        <a14:foregroundMark x1="80000" y1="46628" x2="91881" y2="40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4894">
            <a:off x="3064777" y="2448297"/>
            <a:ext cx="3281545" cy="221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5867400"/>
            <a:ext cx="1371600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60437" y="38815"/>
            <a:ext cx="4269630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333" dirty="0">
                <a:solidFill>
                  <a:srgbClr val="0033CC"/>
                </a:solidFill>
                <a:latin typeface="UTM Than Chien Tranh" panose="02040403050506020204" pitchFamily="18" charset="0"/>
              </a:rPr>
              <a:t>CÂU CÁ CÙNG </a:t>
            </a:r>
          </a:p>
          <a:p>
            <a:pPr algn="ctr"/>
            <a:r>
              <a:rPr lang="en-US" sz="5333" dirty="0">
                <a:solidFill>
                  <a:srgbClr val="0033CC"/>
                </a:solidFill>
                <a:latin typeface="UTM Than Chien Tranh" panose="02040403050506020204" pitchFamily="18" charset="0"/>
              </a:rPr>
              <a:t>DORAEMON</a:t>
            </a:r>
          </a:p>
        </p:txBody>
      </p:sp>
    </p:spTree>
    <p:extLst>
      <p:ext uri="{BB962C8B-B14F-4D97-AF65-F5344CB8AC3E}">
        <p14:creationId xmlns:p14="http://schemas.microsoft.com/office/powerpoint/2010/main" val="3607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7" presetClass="emph" presetSubtype="0" repeatCount="4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7" presetClass="emph" presetSubtype="0" repeatCount="4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60B7BB8-DD62-459A-AB07-E1F33DD9AB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4" b="2231"/>
          <a:stretch/>
        </p:blipFill>
        <p:spPr>
          <a:xfrm>
            <a:off x="0" y="1"/>
            <a:ext cx="12099235" cy="6857999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018641ED-4CB8-41B6-91B6-2B7A527BC486}"/>
              </a:ext>
            </a:extLst>
          </p:cNvPr>
          <p:cNvSpPr/>
          <p:nvPr/>
        </p:nvSpPr>
        <p:spPr>
          <a:xfrm>
            <a:off x="2981739" y="82343"/>
            <a:ext cx="3326296" cy="808382"/>
          </a:xfrm>
          <a:prstGeom prst="wedgeEllipseCallout">
            <a:avLst>
              <a:gd name="adj1" fmla="val -63333"/>
              <a:gd name="adj2" fmla="val 126434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beù</a:t>
            </a:r>
            <a:r>
              <a:rPr lang="en-US" sz="5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trai</a:t>
            </a:r>
            <a:endParaRPr lang="en-US" sz="5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xmlns="" id="{14FB4065-48AB-4C80-954A-316C0AE57C89}"/>
              </a:ext>
            </a:extLst>
          </p:cNvPr>
          <p:cNvSpPr/>
          <p:nvPr/>
        </p:nvSpPr>
        <p:spPr>
          <a:xfrm>
            <a:off x="4084982" y="5967275"/>
            <a:ext cx="3193774" cy="808382"/>
          </a:xfrm>
          <a:prstGeom prst="wedgeEllipseCallout">
            <a:avLst>
              <a:gd name="adj1" fmla="val 16020"/>
              <a:gd name="adj2" fmla="val -109632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caùi</a:t>
            </a:r>
            <a:r>
              <a:rPr lang="en-US" sz="5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xe</a:t>
            </a:r>
            <a:endParaRPr lang="en-US" sz="5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xmlns="" id="{8BB92B59-C52D-4379-BF60-10AA46B88DE9}"/>
              </a:ext>
            </a:extLst>
          </p:cNvPr>
          <p:cNvSpPr/>
          <p:nvPr/>
        </p:nvSpPr>
        <p:spPr>
          <a:xfrm>
            <a:off x="7278756" y="3024808"/>
            <a:ext cx="2706757" cy="808382"/>
          </a:xfrm>
          <a:prstGeom prst="wedgeEllipseCallout">
            <a:avLst>
              <a:gd name="adj1" fmla="val -58208"/>
              <a:gd name="adj2" fmla="val 85450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laùi</a:t>
            </a:r>
            <a:r>
              <a:rPr lang="en-US" sz="5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xe</a:t>
            </a:r>
            <a:endParaRPr lang="en-US" sz="5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xmlns="" id="{435FB1FC-3012-4C3C-B484-79DAA18CDF29}"/>
              </a:ext>
            </a:extLst>
          </p:cNvPr>
          <p:cNvSpPr/>
          <p:nvPr/>
        </p:nvSpPr>
        <p:spPr>
          <a:xfrm>
            <a:off x="7123043" y="486534"/>
            <a:ext cx="2087218" cy="808382"/>
          </a:xfrm>
          <a:prstGeom prst="wedgeEllipseCallout">
            <a:avLst>
              <a:gd name="adj1" fmla="val 61309"/>
              <a:gd name="adj2" fmla="val 72336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coøi</a:t>
            </a:r>
            <a:endParaRPr lang="en-US" sz="5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xmlns="" id="{FB0E35AC-074F-4E5E-A8DB-8078098EFECC}"/>
              </a:ext>
            </a:extLst>
          </p:cNvPr>
          <p:cNvSpPr/>
          <p:nvPr/>
        </p:nvSpPr>
        <p:spPr>
          <a:xfrm>
            <a:off x="92765" y="4002604"/>
            <a:ext cx="3438939" cy="808382"/>
          </a:xfrm>
          <a:prstGeom prst="wedgeEllipseCallout">
            <a:avLst>
              <a:gd name="adj1" fmla="val 68714"/>
              <a:gd name="adj2" fmla="val -107992"/>
            </a:avLst>
          </a:prstGeom>
          <a:solidFill>
            <a:srgbClr val="C59EE2"/>
          </a:solidFill>
          <a:ln>
            <a:solidFill>
              <a:srgbClr val="C59EE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beù</a:t>
            </a:r>
            <a:r>
              <a:rPr lang="en-US" sz="5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gaùi</a:t>
            </a:r>
            <a:endParaRPr lang="en-US" sz="5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22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51000" b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xmlns="" id="{17606045-F62E-4B86-A681-19384FAE5729}"/>
              </a:ext>
            </a:extLst>
          </p:cNvPr>
          <p:cNvSpPr/>
          <p:nvPr/>
        </p:nvSpPr>
        <p:spPr>
          <a:xfrm>
            <a:off x="4717401" y="2430972"/>
            <a:ext cx="2640242" cy="141900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0070C0"/>
                </a:solidFill>
                <a:latin typeface="VNI-Avo" pitchFamily="2" charset="0"/>
                <a:cs typeface="Times New Roman" panose="02020603050405020304" pitchFamily="18" charset="0"/>
              </a:rPr>
              <a:t>ai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EEE12159-B7E2-4F65-BF0B-A7F595A86C7D}"/>
              </a:ext>
            </a:extLst>
          </p:cNvPr>
          <p:cNvSpPr/>
          <p:nvPr/>
        </p:nvSpPr>
        <p:spPr>
          <a:xfrm>
            <a:off x="2876742" y="981479"/>
            <a:ext cx="2055184" cy="6891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err="1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gaùi</a:t>
            </a:r>
            <a:endParaRPr lang="en-US" sz="7000" b="1" dirty="0">
              <a:solidFill>
                <a:schemeClr val="tx1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33A4C908-438B-4280-AA08-51B9402A7A04}"/>
              </a:ext>
            </a:extLst>
          </p:cNvPr>
          <p:cNvSpPr/>
          <p:nvPr/>
        </p:nvSpPr>
        <p:spPr>
          <a:xfrm>
            <a:off x="7385538" y="942946"/>
            <a:ext cx="1929720" cy="7276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err="1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trai</a:t>
            </a:r>
            <a:endParaRPr lang="en-US" sz="7000" b="1" dirty="0">
              <a:solidFill>
                <a:schemeClr val="tx1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7D2100ED-8012-49C9-9EAE-1B9E489811E4}"/>
              </a:ext>
            </a:extLst>
          </p:cNvPr>
          <p:cNvSpPr/>
          <p:nvPr/>
        </p:nvSpPr>
        <p:spPr>
          <a:xfrm>
            <a:off x="7357643" y="4539088"/>
            <a:ext cx="1920547" cy="6891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err="1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caùi</a:t>
            </a:r>
            <a:endParaRPr lang="en-US" sz="7000" b="1" dirty="0">
              <a:solidFill>
                <a:schemeClr val="tx1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D3F9E1C9-7140-4103-992F-E402FBA310EB}"/>
              </a:ext>
            </a:extLst>
          </p:cNvPr>
          <p:cNvSpPr/>
          <p:nvPr/>
        </p:nvSpPr>
        <p:spPr>
          <a:xfrm>
            <a:off x="2801234" y="4461672"/>
            <a:ext cx="1524000" cy="6891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err="1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laùi</a:t>
            </a:r>
            <a:endParaRPr lang="en-US" sz="7000" b="1" dirty="0">
              <a:solidFill>
                <a:schemeClr val="tx1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A216F03-2E04-45B4-8931-080849DB0601}"/>
              </a:ext>
            </a:extLst>
          </p:cNvPr>
          <p:cNvSpPr txBox="1"/>
          <p:nvPr/>
        </p:nvSpPr>
        <p:spPr>
          <a:xfrm>
            <a:off x="3174213" y="4219221"/>
            <a:ext cx="14628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8078410-9E3C-43CC-9302-488200DFEA3E}"/>
              </a:ext>
            </a:extLst>
          </p:cNvPr>
          <p:cNvSpPr txBox="1"/>
          <p:nvPr/>
        </p:nvSpPr>
        <p:spPr>
          <a:xfrm>
            <a:off x="3717287" y="723864"/>
            <a:ext cx="12461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5CB6EE6-3DFF-4AF7-AB7E-A3B820B11CC0}"/>
              </a:ext>
            </a:extLst>
          </p:cNvPr>
          <p:cNvSpPr txBox="1"/>
          <p:nvPr/>
        </p:nvSpPr>
        <p:spPr>
          <a:xfrm>
            <a:off x="8135482" y="732287"/>
            <a:ext cx="12461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ai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A13FEFA-FD61-4BC0-8ACC-7CAAC538BDA5}"/>
              </a:ext>
            </a:extLst>
          </p:cNvPr>
          <p:cNvSpPr txBox="1"/>
          <p:nvPr/>
        </p:nvSpPr>
        <p:spPr>
          <a:xfrm>
            <a:off x="8099473" y="4317231"/>
            <a:ext cx="19205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ai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D0310A74-0753-411B-97D4-E705CA60984B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4379924" y="1670592"/>
            <a:ext cx="724131" cy="9681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84010A3F-8A5A-4CC1-8A08-5C1D6F342334}"/>
              </a:ext>
            </a:extLst>
          </p:cNvPr>
          <p:cNvCxnSpPr>
            <a:cxnSpLocks/>
            <a:endCxn id="16" idx="3"/>
          </p:cNvCxnSpPr>
          <p:nvPr/>
        </p:nvCxnSpPr>
        <p:spPr>
          <a:xfrm flipV="1">
            <a:off x="3601329" y="3642166"/>
            <a:ext cx="1502726" cy="79987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1A651268-1DEB-44A6-9349-EDDB116845BA}"/>
              </a:ext>
            </a:extLst>
          </p:cNvPr>
          <p:cNvCxnSpPr>
            <a:cxnSpLocks/>
            <a:stCxn id="16" idx="5"/>
            <a:endCxn id="20" idx="0"/>
          </p:cNvCxnSpPr>
          <p:nvPr/>
        </p:nvCxnSpPr>
        <p:spPr>
          <a:xfrm>
            <a:off x="6970989" y="3642166"/>
            <a:ext cx="1346928" cy="8969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E13DF95C-D24D-40EE-9D53-C6254DA01BDD}"/>
              </a:ext>
            </a:extLst>
          </p:cNvPr>
          <p:cNvCxnSpPr>
            <a:cxnSpLocks/>
            <a:stCxn id="18" idx="2"/>
            <a:endCxn id="16" idx="7"/>
          </p:cNvCxnSpPr>
          <p:nvPr/>
        </p:nvCxnSpPr>
        <p:spPr>
          <a:xfrm flipH="1">
            <a:off x="6970989" y="1670592"/>
            <a:ext cx="1379409" cy="9681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8499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23"/>
    </mc:Choice>
    <mc:Fallback xmlns="">
      <p:transition spd="slow" advTm="52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6" grpId="0"/>
      <p:bldP spid="29" grpId="0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51000" b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xmlns="" id="{17606045-F62E-4B86-A681-19384FAE5729}"/>
              </a:ext>
            </a:extLst>
          </p:cNvPr>
          <p:cNvSpPr/>
          <p:nvPr/>
        </p:nvSpPr>
        <p:spPr>
          <a:xfrm>
            <a:off x="4717401" y="2430972"/>
            <a:ext cx="2640242" cy="141900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0070C0"/>
                </a:solidFill>
                <a:latin typeface="VNI-Avo" pitchFamily="2" charset="0"/>
                <a:cs typeface="Times New Roman" panose="02020603050405020304" pitchFamily="18" charset="0"/>
              </a:rPr>
              <a:t>oi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EEE12159-B7E2-4F65-BF0B-A7F595A86C7D}"/>
              </a:ext>
            </a:extLst>
          </p:cNvPr>
          <p:cNvSpPr/>
          <p:nvPr/>
        </p:nvSpPr>
        <p:spPr>
          <a:xfrm>
            <a:off x="1737259" y="2739887"/>
            <a:ext cx="2055184" cy="6891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err="1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coøi</a:t>
            </a:r>
            <a:endParaRPr lang="en-US" sz="7000" b="1" dirty="0">
              <a:solidFill>
                <a:schemeClr val="tx1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8078410-9E3C-43CC-9302-488200DFEA3E}"/>
              </a:ext>
            </a:extLst>
          </p:cNvPr>
          <p:cNvSpPr txBox="1"/>
          <p:nvPr/>
        </p:nvSpPr>
        <p:spPr>
          <a:xfrm>
            <a:off x="2577804" y="2482272"/>
            <a:ext cx="12461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oi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D0310A74-0753-411B-97D4-E705CA60984B}"/>
              </a:ext>
            </a:extLst>
          </p:cNvPr>
          <p:cNvCxnSpPr>
            <a:cxnSpLocks/>
            <a:stCxn id="29" idx="3"/>
            <a:endCxn id="16" idx="2"/>
          </p:cNvCxnSpPr>
          <p:nvPr/>
        </p:nvCxnSpPr>
        <p:spPr>
          <a:xfrm>
            <a:off x="3823936" y="3067048"/>
            <a:ext cx="893465" cy="734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718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23"/>
    </mc:Choice>
    <mc:Fallback xmlns="">
      <p:transition spd="slow" advTm="52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图片 78851" descr="封面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5561" y="278296"/>
            <a:ext cx="12523121" cy="65797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1"/>
          <a:stretch/>
        </p:blipFill>
        <p:spPr>
          <a:xfrm>
            <a:off x="2671596" y="1266093"/>
            <a:ext cx="6290731" cy="3784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8" y="4595"/>
            <a:ext cx="12123574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84" y="81459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4971209" y="138958"/>
            <a:ext cx="2248432" cy="89421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en-US" altLang="zh-CN" sz="5211" b="1">
                <a:solidFill>
                  <a:srgbClr val="FF0000"/>
                </a:solidFill>
                <a:latin typeface="+mj-lt"/>
                <a:ea typeface="黑体" panose="02010609060101010101" pitchFamily="2" charset="-122"/>
              </a:rPr>
              <a:t>TIẾT 1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191" y="353872"/>
            <a:ext cx="2233532" cy="74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9085" y="302171"/>
            <a:ext cx="2502383" cy="116502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2055"/>
          <p:cNvSpPr txBox="1"/>
          <p:nvPr/>
        </p:nvSpPr>
        <p:spPr>
          <a:xfrm>
            <a:off x="3815371" y="3290998"/>
            <a:ext cx="5635909" cy="8942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en-US" altLang="zh-CN" sz="5211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黑体" panose="02010609060101010101" pitchFamily="2" charset="-122"/>
              </a:rPr>
              <a:t>CHỦ ĐỀ: </a:t>
            </a:r>
            <a:r>
              <a:rPr lang="en-US" altLang="zh-CN" sz="5211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VNI-Hobo" pitchFamily="2" charset="0"/>
                <a:ea typeface="黑体" panose="02010609060101010101" pitchFamily="2" charset="-122"/>
              </a:rPr>
              <a:t>ÑOÀ CHÔI</a:t>
            </a:r>
          </a:p>
        </p:txBody>
      </p:sp>
      <p:sp>
        <p:nvSpPr>
          <p:cNvPr id="9" name="文本框 2055"/>
          <p:cNvSpPr txBox="1"/>
          <p:nvPr/>
        </p:nvSpPr>
        <p:spPr>
          <a:xfrm>
            <a:off x="2857723" y="4704014"/>
            <a:ext cx="6636950" cy="120603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085915">
              <a:spcBef>
                <a:spcPct val="50000"/>
              </a:spcBef>
            </a:pPr>
            <a:r>
              <a:rPr lang="en-US" altLang="zh-CN" sz="7237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黑体" panose="02010609060101010101" pitchFamily="2" charset="-122"/>
              </a:rPr>
              <a:t>BÀI 1: ai - oi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 animBg="1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0EF8B9EE-0AF8-4B7F-8F91-5ABF45D92CF2}"/>
              </a:ext>
            </a:extLst>
          </p:cNvPr>
          <p:cNvSpPr/>
          <p:nvPr/>
        </p:nvSpPr>
        <p:spPr>
          <a:xfrm>
            <a:off x="5432371" y="1607608"/>
            <a:ext cx="1930400" cy="10305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ai</a:t>
            </a:r>
          </a:p>
        </p:txBody>
      </p:sp>
      <p:graphicFrame>
        <p:nvGraphicFramePr>
          <p:cNvPr id="6" name="Table 10">
            <a:extLst>
              <a:ext uri="{FF2B5EF4-FFF2-40B4-BE49-F238E27FC236}">
                <a16:creationId xmlns:a16="http://schemas.microsoft.com/office/drawing/2014/main" xmlns="" id="{0A6F0094-7919-42C6-A398-F64C06969E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8760582"/>
              </p:ext>
            </p:extLst>
          </p:nvPr>
        </p:nvGraphicFramePr>
        <p:xfrm>
          <a:off x="4781848" y="2905904"/>
          <a:ext cx="3294744" cy="23164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47372">
                  <a:extLst>
                    <a:ext uri="{9D8B030D-6E8A-4147-A177-3AD203B41FA5}">
                      <a16:colId xmlns:a16="http://schemas.microsoft.com/office/drawing/2014/main" xmlns="" val="239419825"/>
                    </a:ext>
                  </a:extLst>
                </a:gridCol>
                <a:gridCol w="1647372">
                  <a:extLst>
                    <a:ext uri="{9D8B030D-6E8A-4147-A177-3AD203B41FA5}">
                      <a16:colId xmlns:a16="http://schemas.microsoft.com/office/drawing/2014/main" xmlns="" val="1440882527"/>
                    </a:ext>
                  </a:extLst>
                </a:gridCol>
              </a:tblGrid>
              <a:tr h="921279">
                <a:tc>
                  <a:txBody>
                    <a:bodyPr/>
                    <a:lstStyle/>
                    <a:p>
                      <a:pPr algn="ctr"/>
                      <a:endParaRPr lang="en-US" sz="7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39442129"/>
                  </a:ext>
                </a:extLst>
              </a:tr>
              <a:tr h="921279">
                <a:tc gridSpan="2">
                  <a:txBody>
                    <a:bodyPr/>
                    <a:lstStyle/>
                    <a:p>
                      <a:pPr algn="ctr"/>
                      <a:endParaRPr lang="en-US" sz="7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4463025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045039C-4CB2-4FC2-9850-5645C27630D7}"/>
              </a:ext>
            </a:extLst>
          </p:cNvPr>
          <p:cNvSpPr txBox="1"/>
          <p:nvPr/>
        </p:nvSpPr>
        <p:spPr>
          <a:xfrm>
            <a:off x="5331317" y="2883282"/>
            <a:ext cx="6528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latin typeface="VNI-Avo" pitchFamily="2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E834156-BBE9-42DE-A384-4916CB50D312}"/>
              </a:ext>
            </a:extLst>
          </p:cNvPr>
          <p:cNvSpPr txBox="1"/>
          <p:nvPr/>
        </p:nvSpPr>
        <p:spPr>
          <a:xfrm>
            <a:off x="6483714" y="2843524"/>
            <a:ext cx="13744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</a:t>
            </a:r>
            <a:r>
              <a:rPr lang="en-US" sz="7000" b="1" dirty="0" err="1">
                <a:latin typeface="VNI-Avo" pitchFamily="2" charset="0"/>
                <a:cs typeface="Times New Roman" panose="02020603050405020304" pitchFamily="18" charset="0"/>
              </a:rPr>
              <a:t>ù</a:t>
            </a:r>
            <a:r>
              <a:rPr lang="en-US" sz="7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i</a:t>
            </a:r>
            <a:endParaRPr lang="en-US" sz="7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7C2B8B6-8ABF-4FFB-A20A-4C805C4481C7}"/>
              </a:ext>
            </a:extLst>
          </p:cNvPr>
          <p:cNvSpPr txBox="1"/>
          <p:nvPr/>
        </p:nvSpPr>
        <p:spPr>
          <a:xfrm>
            <a:off x="5655648" y="4064144"/>
            <a:ext cx="148384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 err="1">
                <a:latin typeface="VNI-Avo" pitchFamily="2" charset="0"/>
                <a:cs typeface="Times New Roman" panose="02020603050405020304" pitchFamily="18" charset="0"/>
              </a:rPr>
              <a:t>l</a:t>
            </a:r>
            <a:r>
              <a:rPr lang="en-US" sz="7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</a:t>
            </a:r>
            <a:r>
              <a:rPr lang="en-US" sz="7000" b="1" dirty="0" err="1">
                <a:latin typeface="VNI-Avo" pitchFamily="2" charset="0"/>
                <a:cs typeface="Times New Roman" panose="02020603050405020304" pitchFamily="18" charset="0"/>
              </a:rPr>
              <a:t>ù</a:t>
            </a:r>
            <a:r>
              <a:rPr lang="en-US" sz="7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i</a:t>
            </a:r>
            <a:endParaRPr lang="en-US" sz="7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46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r="-3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0DD5196-5CB6-489D-9DB7-B48F53E5B66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4287" y="998008"/>
            <a:ext cx="4238618" cy="338154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16CA91C0-20C7-44E7-9E5E-BFD230D8B2CC}"/>
              </a:ext>
            </a:extLst>
          </p:cNvPr>
          <p:cNvSpPr/>
          <p:nvPr/>
        </p:nvSpPr>
        <p:spPr>
          <a:xfrm>
            <a:off x="5446278" y="4241047"/>
            <a:ext cx="5764384" cy="231866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l</a:t>
            </a:r>
            <a:r>
              <a:rPr lang="en-US" sz="88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</a:t>
            </a:r>
            <a:r>
              <a:rPr lang="en-US" sz="8800" b="1" dirty="0" err="1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ù</a:t>
            </a:r>
            <a:r>
              <a:rPr lang="en-US" sz="88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i</a:t>
            </a:r>
            <a:r>
              <a:rPr lang="en-US" sz="88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xe</a:t>
            </a:r>
            <a:r>
              <a:rPr lang="en-US" sz="88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endParaRPr lang="en-US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9">
            <a:extLst>
              <a:ext uri="{FF2B5EF4-FFF2-40B4-BE49-F238E27FC236}">
                <a16:creationId xmlns:a16="http://schemas.microsoft.com/office/drawing/2014/main" xmlns="" id="{E6A8FB81-6CD1-4783-85BA-E42F139F6B32}"/>
              </a:ext>
            </a:extLst>
          </p:cNvPr>
          <p:cNvSpPr/>
          <p:nvPr/>
        </p:nvSpPr>
        <p:spPr>
          <a:xfrm>
            <a:off x="3020475" y="998008"/>
            <a:ext cx="1930400" cy="10305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ai</a:t>
            </a:r>
          </a:p>
        </p:txBody>
      </p:sp>
      <p:graphicFrame>
        <p:nvGraphicFramePr>
          <p:cNvPr id="15" name="Table 10">
            <a:extLst>
              <a:ext uri="{FF2B5EF4-FFF2-40B4-BE49-F238E27FC236}">
                <a16:creationId xmlns:a16="http://schemas.microsoft.com/office/drawing/2014/main" xmlns="" id="{447081F1-414F-4F5D-A635-EA040DDD31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428081"/>
              </p:ext>
            </p:extLst>
          </p:nvPr>
        </p:nvGraphicFramePr>
        <p:xfrm>
          <a:off x="2369952" y="2296304"/>
          <a:ext cx="3294744" cy="23164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47372">
                  <a:extLst>
                    <a:ext uri="{9D8B030D-6E8A-4147-A177-3AD203B41FA5}">
                      <a16:colId xmlns:a16="http://schemas.microsoft.com/office/drawing/2014/main" xmlns="" val="239419825"/>
                    </a:ext>
                  </a:extLst>
                </a:gridCol>
                <a:gridCol w="1647372">
                  <a:extLst>
                    <a:ext uri="{9D8B030D-6E8A-4147-A177-3AD203B41FA5}">
                      <a16:colId xmlns:a16="http://schemas.microsoft.com/office/drawing/2014/main" xmlns="" val="1440882527"/>
                    </a:ext>
                  </a:extLst>
                </a:gridCol>
              </a:tblGrid>
              <a:tr h="921279">
                <a:tc>
                  <a:txBody>
                    <a:bodyPr/>
                    <a:lstStyle/>
                    <a:p>
                      <a:pPr algn="ctr"/>
                      <a:endParaRPr lang="en-US" sz="7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39442129"/>
                  </a:ext>
                </a:extLst>
              </a:tr>
              <a:tr h="921279">
                <a:tc gridSpan="2">
                  <a:txBody>
                    <a:bodyPr/>
                    <a:lstStyle/>
                    <a:p>
                      <a:pPr algn="ctr"/>
                      <a:endParaRPr lang="en-US" sz="7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44630252"/>
                  </a:ext>
                </a:extLst>
              </a:tr>
            </a:tbl>
          </a:graphicData>
        </a:graphic>
      </p:graphicFrame>
      <p:sp>
        <p:nvSpPr>
          <p:cNvPr id="16" name="TextBox 6">
            <a:extLst>
              <a:ext uri="{FF2B5EF4-FFF2-40B4-BE49-F238E27FC236}">
                <a16:creationId xmlns:a16="http://schemas.microsoft.com/office/drawing/2014/main" xmlns="" id="{8E367E94-FDFB-41D5-91F2-6E98F0D6303B}"/>
              </a:ext>
            </a:extLst>
          </p:cNvPr>
          <p:cNvSpPr txBox="1"/>
          <p:nvPr/>
        </p:nvSpPr>
        <p:spPr>
          <a:xfrm>
            <a:off x="2919421" y="2273682"/>
            <a:ext cx="6528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latin typeface="VNI-Avo" pitchFamily="2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xmlns="" id="{35428C01-244D-4881-876B-18E7F7BB3FDA}"/>
              </a:ext>
            </a:extLst>
          </p:cNvPr>
          <p:cNvSpPr txBox="1"/>
          <p:nvPr/>
        </p:nvSpPr>
        <p:spPr>
          <a:xfrm>
            <a:off x="4071818" y="2233924"/>
            <a:ext cx="13744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</a:t>
            </a:r>
            <a:r>
              <a:rPr lang="en-US" sz="7000" b="1" dirty="0" err="1">
                <a:latin typeface="VNI-Avo" pitchFamily="2" charset="0"/>
                <a:cs typeface="Times New Roman" panose="02020603050405020304" pitchFamily="18" charset="0"/>
              </a:rPr>
              <a:t>ù</a:t>
            </a:r>
            <a:r>
              <a:rPr lang="en-US" sz="7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i</a:t>
            </a:r>
            <a:endParaRPr lang="en-US" sz="7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xmlns="" id="{C64BA59B-C7B8-484D-8626-B0B80665D995}"/>
              </a:ext>
            </a:extLst>
          </p:cNvPr>
          <p:cNvSpPr txBox="1"/>
          <p:nvPr/>
        </p:nvSpPr>
        <p:spPr>
          <a:xfrm>
            <a:off x="3243752" y="3454544"/>
            <a:ext cx="148384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 err="1">
                <a:latin typeface="VNI-Avo" pitchFamily="2" charset="0"/>
                <a:cs typeface="Times New Roman" panose="02020603050405020304" pitchFamily="18" charset="0"/>
              </a:rPr>
              <a:t>l</a:t>
            </a:r>
            <a:r>
              <a:rPr lang="en-US" sz="7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</a:t>
            </a:r>
            <a:r>
              <a:rPr lang="en-US" sz="7000" b="1" dirty="0" err="1">
                <a:latin typeface="VNI-Avo" pitchFamily="2" charset="0"/>
                <a:cs typeface="Times New Roman" panose="02020603050405020304" pitchFamily="18" charset="0"/>
              </a:rPr>
              <a:t>ù</a:t>
            </a:r>
            <a:r>
              <a:rPr lang="en-US" sz="7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i</a:t>
            </a:r>
            <a:endParaRPr lang="en-US" sz="7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73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0EF8B9EE-0AF8-4B7F-8F91-5ABF45D92CF2}"/>
              </a:ext>
            </a:extLst>
          </p:cNvPr>
          <p:cNvSpPr/>
          <p:nvPr/>
        </p:nvSpPr>
        <p:spPr>
          <a:xfrm>
            <a:off x="5432371" y="1607608"/>
            <a:ext cx="1930400" cy="10305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oi</a:t>
            </a:r>
          </a:p>
        </p:txBody>
      </p:sp>
      <p:graphicFrame>
        <p:nvGraphicFramePr>
          <p:cNvPr id="6" name="Table 10">
            <a:extLst>
              <a:ext uri="{FF2B5EF4-FFF2-40B4-BE49-F238E27FC236}">
                <a16:creationId xmlns:a16="http://schemas.microsoft.com/office/drawing/2014/main" xmlns="" id="{0A6F0094-7919-42C6-A398-F64C06969E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1149554"/>
              </p:ext>
            </p:extLst>
          </p:nvPr>
        </p:nvGraphicFramePr>
        <p:xfrm>
          <a:off x="4781848" y="2905904"/>
          <a:ext cx="3294744" cy="23164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47372">
                  <a:extLst>
                    <a:ext uri="{9D8B030D-6E8A-4147-A177-3AD203B41FA5}">
                      <a16:colId xmlns:a16="http://schemas.microsoft.com/office/drawing/2014/main" xmlns="" val="239419825"/>
                    </a:ext>
                  </a:extLst>
                </a:gridCol>
                <a:gridCol w="1647372">
                  <a:extLst>
                    <a:ext uri="{9D8B030D-6E8A-4147-A177-3AD203B41FA5}">
                      <a16:colId xmlns:a16="http://schemas.microsoft.com/office/drawing/2014/main" xmlns="" val="1440882527"/>
                    </a:ext>
                  </a:extLst>
                </a:gridCol>
              </a:tblGrid>
              <a:tr h="921279">
                <a:tc>
                  <a:txBody>
                    <a:bodyPr/>
                    <a:lstStyle/>
                    <a:p>
                      <a:pPr algn="ctr"/>
                      <a:endParaRPr lang="en-US" sz="7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39442129"/>
                  </a:ext>
                </a:extLst>
              </a:tr>
              <a:tr h="921279">
                <a:tc gridSpan="2">
                  <a:txBody>
                    <a:bodyPr/>
                    <a:lstStyle/>
                    <a:p>
                      <a:pPr algn="ctr"/>
                      <a:endParaRPr lang="en-US" sz="7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4463025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045039C-4CB2-4FC2-9850-5645C27630D7}"/>
              </a:ext>
            </a:extLst>
          </p:cNvPr>
          <p:cNvSpPr txBox="1"/>
          <p:nvPr/>
        </p:nvSpPr>
        <p:spPr>
          <a:xfrm>
            <a:off x="5331317" y="2883282"/>
            <a:ext cx="6528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latin typeface="VNI-Avo" pitchFamily="2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E834156-BBE9-42DE-A384-4916CB50D312}"/>
              </a:ext>
            </a:extLst>
          </p:cNvPr>
          <p:cNvSpPr txBox="1"/>
          <p:nvPr/>
        </p:nvSpPr>
        <p:spPr>
          <a:xfrm>
            <a:off x="6483714" y="2843524"/>
            <a:ext cx="13744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o</a:t>
            </a:r>
            <a:r>
              <a:rPr lang="en-US" sz="7000" b="1" dirty="0" err="1">
                <a:latin typeface="VNI-Avo" pitchFamily="2" charset="0"/>
                <a:cs typeface="Times New Roman" panose="02020603050405020304" pitchFamily="18" charset="0"/>
              </a:rPr>
              <a:t>ø</a:t>
            </a:r>
            <a:r>
              <a:rPr lang="en-US" sz="7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i</a:t>
            </a:r>
            <a:r>
              <a:rPr lang="en-US" sz="7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7C2B8B6-8ABF-4FFB-A20A-4C805C4481C7}"/>
              </a:ext>
            </a:extLst>
          </p:cNvPr>
          <p:cNvSpPr txBox="1"/>
          <p:nvPr/>
        </p:nvSpPr>
        <p:spPr>
          <a:xfrm>
            <a:off x="4781848" y="4052833"/>
            <a:ext cx="32947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 err="1">
                <a:latin typeface="VNI-Avo" pitchFamily="2" charset="0"/>
                <a:cs typeface="Times New Roman" panose="02020603050405020304" pitchFamily="18" charset="0"/>
              </a:rPr>
              <a:t>c</a:t>
            </a:r>
            <a:r>
              <a:rPr lang="en-US" sz="7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o</a:t>
            </a:r>
            <a:r>
              <a:rPr lang="en-US" sz="7000" b="1" dirty="0" err="1">
                <a:latin typeface="VNI-Avo" pitchFamily="2" charset="0"/>
                <a:cs typeface="Times New Roman" panose="02020603050405020304" pitchFamily="18" charset="0"/>
              </a:rPr>
              <a:t>ø</a:t>
            </a:r>
            <a:r>
              <a:rPr lang="en-US" sz="7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i</a:t>
            </a:r>
            <a:endParaRPr lang="en-US" sz="7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2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r="-3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0DD5196-5CB6-489D-9DB7-B48F53E5B66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146" y="1175365"/>
            <a:ext cx="3317682" cy="319349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16CA91C0-20C7-44E7-9E5E-BFD230D8B2CC}"/>
              </a:ext>
            </a:extLst>
          </p:cNvPr>
          <p:cNvSpPr/>
          <p:nvPr/>
        </p:nvSpPr>
        <p:spPr>
          <a:xfrm>
            <a:off x="5552274" y="4085890"/>
            <a:ext cx="5764384" cy="231866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caùi</a:t>
            </a:r>
            <a:r>
              <a:rPr lang="en-US" sz="88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c</a:t>
            </a:r>
            <a:r>
              <a:rPr lang="en-US" sz="88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o</a:t>
            </a:r>
            <a:r>
              <a:rPr lang="en-US" sz="8800" b="1" dirty="0" err="1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ø</a:t>
            </a:r>
            <a:r>
              <a:rPr lang="en-US" sz="88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i</a:t>
            </a:r>
            <a:r>
              <a:rPr lang="en-US" sz="88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endParaRPr lang="en-US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xmlns="" id="{52F4755A-BD5D-4C84-B237-65B04B40C846}"/>
              </a:ext>
            </a:extLst>
          </p:cNvPr>
          <p:cNvSpPr/>
          <p:nvPr/>
        </p:nvSpPr>
        <p:spPr>
          <a:xfrm>
            <a:off x="2908053" y="1442716"/>
            <a:ext cx="1930400" cy="10305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oi</a:t>
            </a:r>
          </a:p>
        </p:txBody>
      </p:sp>
      <p:graphicFrame>
        <p:nvGraphicFramePr>
          <p:cNvPr id="5" name="Table 10">
            <a:extLst>
              <a:ext uri="{FF2B5EF4-FFF2-40B4-BE49-F238E27FC236}">
                <a16:creationId xmlns:a16="http://schemas.microsoft.com/office/drawing/2014/main" xmlns="" id="{DBBEEC9B-D13E-4C7C-B1AB-812A68F0DF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767554"/>
              </p:ext>
            </p:extLst>
          </p:nvPr>
        </p:nvGraphicFramePr>
        <p:xfrm>
          <a:off x="2257530" y="2729701"/>
          <a:ext cx="3294744" cy="23164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47372">
                  <a:extLst>
                    <a:ext uri="{9D8B030D-6E8A-4147-A177-3AD203B41FA5}">
                      <a16:colId xmlns:a16="http://schemas.microsoft.com/office/drawing/2014/main" xmlns="" val="239419825"/>
                    </a:ext>
                  </a:extLst>
                </a:gridCol>
                <a:gridCol w="1647372">
                  <a:extLst>
                    <a:ext uri="{9D8B030D-6E8A-4147-A177-3AD203B41FA5}">
                      <a16:colId xmlns:a16="http://schemas.microsoft.com/office/drawing/2014/main" xmlns="" val="1440882527"/>
                    </a:ext>
                  </a:extLst>
                </a:gridCol>
              </a:tblGrid>
              <a:tr h="921279">
                <a:tc>
                  <a:txBody>
                    <a:bodyPr/>
                    <a:lstStyle/>
                    <a:p>
                      <a:pPr algn="ctr"/>
                      <a:endParaRPr lang="en-US" sz="7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39442129"/>
                  </a:ext>
                </a:extLst>
              </a:tr>
              <a:tr h="921279">
                <a:tc gridSpan="2">
                  <a:txBody>
                    <a:bodyPr/>
                    <a:lstStyle/>
                    <a:p>
                      <a:pPr algn="ctr"/>
                      <a:endParaRPr lang="en-US" sz="7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44630252"/>
                  </a:ext>
                </a:extLst>
              </a:tr>
            </a:tbl>
          </a:graphicData>
        </a:graphic>
      </p:graphicFrame>
      <p:sp>
        <p:nvSpPr>
          <p:cNvPr id="6" name="TextBox 6">
            <a:extLst>
              <a:ext uri="{FF2B5EF4-FFF2-40B4-BE49-F238E27FC236}">
                <a16:creationId xmlns:a16="http://schemas.microsoft.com/office/drawing/2014/main" xmlns="" id="{7817B16E-CB40-48BB-99ED-9316D6787578}"/>
              </a:ext>
            </a:extLst>
          </p:cNvPr>
          <p:cNvSpPr txBox="1"/>
          <p:nvPr/>
        </p:nvSpPr>
        <p:spPr>
          <a:xfrm>
            <a:off x="2806999" y="2718390"/>
            <a:ext cx="6528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latin typeface="VNI-Avo" pitchFamily="2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xmlns="" id="{A82FE2AE-7CC2-42AB-9FC3-60E63EF8C864}"/>
              </a:ext>
            </a:extLst>
          </p:cNvPr>
          <p:cNvSpPr txBox="1"/>
          <p:nvPr/>
        </p:nvSpPr>
        <p:spPr>
          <a:xfrm>
            <a:off x="3959396" y="2678632"/>
            <a:ext cx="13744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o</a:t>
            </a:r>
            <a:r>
              <a:rPr lang="en-US" sz="7000" b="1" dirty="0" err="1">
                <a:latin typeface="VNI-Avo" pitchFamily="2" charset="0"/>
                <a:cs typeface="Times New Roman" panose="02020603050405020304" pitchFamily="18" charset="0"/>
              </a:rPr>
              <a:t>ø</a:t>
            </a:r>
            <a:r>
              <a:rPr lang="en-US" sz="7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i</a:t>
            </a:r>
            <a:r>
              <a:rPr lang="en-US" sz="7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xmlns="" id="{4F4AF4F9-B75D-47D5-983D-E3BEBABE93D3}"/>
              </a:ext>
            </a:extLst>
          </p:cNvPr>
          <p:cNvSpPr txBox="1"/>
          <p:nvPr/>
        </p:nvSpPr>
        <p:spPr>
          <a:xfrm>
            <a:off x="2257530" y="3887941"/>
            <a:ext cx="32947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 err="1">
                <a:latin typeface="VNI-Avo" pitchFamily="2" charset="0"/>
                <a:cs typeface="Times New Roman" panose="02020603050405020304" pitchFamily="18" charset="0"/>
              </a:rPr>
              <a:t>c</a:t>
            </a:r>
            <a:r>
              <a:rPr lang="en-US" sz="7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o</a:t>
            </a:r>
            <a:r>
              <a:rPr lang="en-US" sz="7000" b="1" dirty="0" err="1">
                <a:latin typeface="VNI-Avo" pitchFamily="2" charset="0"/>
                <a:cs typeface="Times New Roman" panose="02020603050405020304" pitchFamily="18" charset="0"/>
              </a:rPr>
              <a:t>ø</a:t>
            </a:r>
            <a:r>
              <a:rPr lang="en-US" sz="7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i</a:t>
            </a:r>
            <a:endParaRPr lang="en-US" sz="7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22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t="-15000" r="1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0EF8B9EE-0AF8-4B7F-8F91-5ABF45D92CF2}"/>
              </a:ext>
            </a:extLst>
          </p:cNvPr>
          <p:cNvSpPr/>
          <p:nvPr/>
        </p:nvSpPr>
        <p:spPr>
          <a:xfrm>
            <a:off x="2875003" y="1340322"/>
            <a:ext cx="1930400" cy="10305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ai</a:t>
            </a:r>
          </a:p>
        </p:txBody>
      </p:sp>
      <p:graphicFrame>
        <p:nvGraphicFramePr>
          <p:cNvPr id="6" name="Table 10">
            <a:extLst>
              <a:ext uri="{FF2B5EF4-FFF2-40B4-BE49-F238E27FC236}">
                <a16:creationId xmlns:a16="http://schemas.microsoft.com/office/drawing/2014/main" xmlns="" id="{0A6F0094-7919-42C6-A398-F64C06969E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2723514"/>
              </p:ext>
            </p:extLst>
          </p:nvPr>
        </p:nvGraphicFramePr>
        <p:xfrm>
          <a:off x="2224480" y="2638618"/>
          <a:ext cx="3294744" cy="23164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47372">
                  <a:extLst>
                    <a:ext uri="{9D8B030D-6E8A-4147-A177-3AD203B41FA5}">
                      <a16:colId xmlns:a16="http://schemas.microsoft.com/office/drawing/2014/main" xmlns="" val="239419825"/>
                    </a:ext>
                  </a:extLst>
                </a:gridCol>
                <a:gridCol w="1647372">
                  <a:extLst>
                    <a:ext uri="{9D8B030D-6E8A-4147-A177-3AD203B41FA5}">
                      <a16:colId xmlns:a16="http://schemas.microsoft.com/office/drawing/2014/main" xmlns="" val="1440882527"/>
                    </a:ext>
                  </a:extLst>
                </a:gridCol>
              </a:tblGrid>
              <a:tr h="921279">
                <a:tc>
                  <a:txBody>
                    <a:bodyPr/>
                    <a:lstStyle/>
                    <a:p>
                      <a:pPr algn="ctr"/>
                      <a:endParaRPr lang="en-US" sz="7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39442129"/>
                  </a:ext>
                </a:extLst>
              </a:tr>
              <a:tr h="921279">
                <a:tc gridSpan="2">
                  <a:txBody>
                    <a:bodyPr/>
                    <a:lstStyle/>
                    <a:p>
                      <a:pPr algn="ctr"/>
                      <a:endParaRPr lang="en-US" sz="7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4463025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045039C-4CB2-4FC2-9850-5645C27630D7}"/>
              </a:ext>
            </a:extLst>
          </p:cNvPr>
          <p:cNvSpPr txBox="1"/>
          <p:nvPr/>
        </p:nvSpPr>
        <p:spPr>
          <a:xfrm>
            <a:off x="2773949" y="2615996"/>
            <a:ext cx="6528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latin typeface="VNI-Avo" pitchFamily="2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E834156-BBE9-42DE-A384-4916CB50D312}"/>
              </a:ext>
            </a:extLst>
          </p:cNvPr>
          <p:cNvSpPr txBox="1"/>
          <p:nvPr/>
        </p:nvSpPr>
        <p:spPr>
          <a:xfrm>
            <a:off x="3926346" y="2576238"/>
            <a:ext cx="13744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</a:t>
            </a:r>
            <a:r>
              <a:rPr lang="en-US" sz="7000" b="1" dirty="0" err="1">
                <a:latin typeface="VNI-Avo" pitchFamily="2" charset="0"/>
                <a:cs typeface="Times New Roman" panose="02020603050405020304" pitchFamily="18" charset="0"/>
              </a:rPr>
              <a:t>ù</a:t>
            </a:r>
            <a:r>
              <a:rPr lang="en-US" sz="7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i</a:t>
            </a:r>
            <a:endParaRPr lang="en-US" sz="7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7C2B8B6-8ABF-4FFB-A20A-4C805C4481C7}"/>
              </a:ext>
            </a:extLst>
          </p:cNvPr>
          <p:cNvSpPr txBox="1"/>
          <p:nvPr/>
        </p:nvSpPr>
        <p:spPr>
          <a:xfrm>
            <a:off x="3098280" y="3796858"/>
            <a:ext cx="148384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 err="1">
                <a:latin typeface="VNI-Avo" pitchFamily="2" charset="0"/>
                <a:cs typeface="Times New Roman" panose="02020603050405020304" pitchFamily="18" charset="0"/>
              </a:rPr>
              <a:t>l</a:t>
            </a:r>
            <a:r>
              <a:rPr lang="en-US" sz="7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</a:t>
            </a:r>
            <a:r>
              <a:rPr lang="en-US" sz="7000" b="1" dirty="0" err="1">
                <a:latin typeface="VNI-Avo" pitchFamily="2" charset="0"/>
                <a:cs typeface="Times New Roman" panose="02020603050405020304" pitchFamily="18" charset="0"/>
              </a:rPr>
              <a:t>ù</a:t>
            </a:r>
            <a:r>
              <a:rPr lang="en-US" sz="7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i</a:t>
            </a:r>
            <a:endParaRPr lang="en-US" sz="7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9">
            <a:extLst>
              <a:ext uri="{FF2B5EF4-FFF2-40B4-BE49-F238E27FC236}">
                <a16:creationId xmlns:a16="http://schemas.microsoft.com/office/drawing/2014/main" xmlns="" id="{63EB9918-01F6-4119-BCDB-5CCF32DFDB1E}"/>
              </a:ext>
            </a:extLst>
          </p:cNvPr>
          <p:cNvSpPr/>
          <p:nvPr/>
        </p:nvSpPr>
        <p:spPr>
          <a:xfrm>
            <a:off x="7800047" y="1340322"/>
            <a:ext cx="1930400" cy="10305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oi</a:t>
            </a:r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xmlns="" id="{7AD1866C-1AF9-45CE-91A2-572C365832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2852903"/>
              </p:ext>
            </p:extLst>
          </p:nvPr>
        </p:nvGraphicFramePr>
        <p:xfrm>
          <a:off x="7149524" y="2638618"/>
          <a:ext cx="3294744" cy="23164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47372">
                  <a:extLst>
                    <a:ext uri="{9D8B030D-6E8A-4147-A177-3AD203B41FA5}">
                      <a16:colId xmlns:a16="http://schemas.microsoft.com/office/drawing/2014/main" xmlns="" val="239419825"/>
                    </a:ext>
                  </a:extLst>
                </a:gridCol>
                <a:gridCol w="1647372">
                  <a:extLst>
                    <a:ext uri="{9D8B030D-6E8A-4147-A177-3AD203B41FA5}">
                      <a16:colId xmlns:a16="http://schemas.microsoft.com/office/drawing/2014/main" xmlns="" val="1440882527"/>
                    </a:ext>
                  </a:extLst>
                </a:gridCol>
              </a:tblGrid>
              <a:tr h="921279">
                <a:tc>
                  <a:txBody>
                    <a:bodyPr/>
                    <a:lstStyle/>
                    <a:p>
                      <a:pPr algn="ctr"/>
                      <a:endParaRPr lang="en-US" sz="7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39442129"/>
                  </a:ext>
                </a:extLst>
              </a:tr>
              <a:tr h="921279">
                <a:tc gridSpan="2">
                  <a:txBody>
                    <a:bodyPr/>
                    <a:lstStyle/>
                    <a:p>
                      <a:pPr algn="ctr"/>
                      <a:endParaRPr lang="en-US" sz="7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44630252"/>
                  </a:ext>
                </a:extLst>
              </a:tr>
            </a:tbl>
          </a:graphicData>
        </a:graphic>
      </p:graphicFrame>
      <p:sp>
        <p:nvSpPr>
          <p:cNvPr id="13" name="TextBox 6">
            <a:extLst>
              <a:ext uri="{FF2B5EF4-FFF2-40B4-BE49-F238E27FC236}">
                <a16:creationId xmlns:a16="http://schemas.microsoft.com/office/drawing/2014/main" xmlns="" id="{4BF5BAB0-72D2-49BF-AB8E-4F4A7D8956E0}"/>
              </a:ext>
            </a:extLst>
          </p:cNvPr>
          <p:cNvSpPr txBox="1"/>
          <p:nvPr/>
        </p:nvSpPr>
        <p:spPr>
          <a:xfrm>
            <a:off x="7698993" y="2615996"/>
            <a:ext cx="6528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latin typeface="VNI-Avo" pitchFamily="2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xmlns="" id="{73D336AE-B474-4F95-96F2-F1D801999265}"/>
              </a:ext>
            </a:extLst>
          </p:cNvPr>
          <p:cNvSpPr txBox="1"/>
          <p:nvPr/>
        </p:nvSpPr>
        <p:spPr>
          <a:xfrm>
            <a:off x="8851390" y="2576238"/>
            <a:ext cx="13744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o</a:t>
            </a:r>
            <a:r>
              <a:rPr lang="en-US" sz="7000" b="1" dirty="0" err="1">
                <a:latin typeface="VNI-Avo" pitchFamily="2" charset="0"/>
                <a:cs typeface="Times New Roman" panose="02020603050405020304" pitchFamily="18" charset="0"/>
              </a:rPr>
              <a:t>ø</a:t>
            </a:r>
            <a:r>
              <a:rPr lang="en-US" sz="7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i</a:t>
            </a:r>
            <a:r>
              <a:rPr lang="en-US" sz="7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xmlns="" id="{5FD7D483-6333-4F97-8C2B-916F0A8AD3B1}"/>
              </a:ext>
            </a:extLst>
          </p:cNvPr>
          <p:cNvSpPr txBox="1"/>
          <p:nvPr/>
        </p:nvSpPr>
        <p:spPr>
          <a:xfrm>
            <a:off x="7149524" y="3785547"/>
            <a:ext cx="32947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 err="1">
                <a:latin typeface="VNI-Avo" pitchFamily="2" charset="0"/>
                <a:cs typeface="Times New Roman" panose="02020603050405020304" pitchFamily="18" charset="0"/>
              </a:rPr>
              <a:t>c</a:t>
            </a:r>
            <a:r>
              <a:rPr lang="en-US" sz="7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o</a:t>
            </a:r>
            <a:r>
              <a:rPr lang="en-US" sz="7000" b="1" dirty="0" err="1">
                <a:latin typeface="VNI-Avo" pitchFamily="2" charset="0"/>
                <a:cs typeface="Times New Roman" panose="02020603050405020304" pitchFamily="18" charset="0"/>
              </a:rPr>
              <a:t>ø</a:t>
            </a:r>
            <a:r>
              <a:rPr lang="en-US" sz="7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i</a:t>
            </a:r>
            <a:endParaRPr lang="en-US" sz="7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45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ame_scre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nobita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18400" y="1207834"/>
            <a:ext cx="1219200" cy="167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Kết quả hình ảnh cho fish box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1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764" y="1783080"/>
            <a:ext cx="121920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ADMIN\Desktop\Doreamon cau ca\allison-mcgrath-crayonsswimming.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359400"/>
            <a:ext cx="1450656" cy="152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ADMIN\Desktop\Doreamon cau ca\source (1).gif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3" y="5512527"/>
            <a:ext cx="1494972" cy="134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Doreamon cau ca\giphy (4).gif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00" y="3611881"/>
            <a:ext cx="1079501" cy="99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ADMIN\Desktop\Doreamon cau ca\animated-tropical-fish-5-2.gif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301" y="4511129"/>
            <a:ext cx="1066301" cy="83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:\Users\ADMIN\Desktop\Doreamon cau ca\largemouth_bass_swimming_hg_clr1.gif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044742" y="5180682"/>
            <a:ext cx="1875797" cy="109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Doreamon cau ca\animated-emperor-fish.gif">
            <a:hlinkClick r:id="rId16" action="ppaction://hlinksldjump"/>
          </p:cNvPr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00" y="3501190"/>
            <a:ext cx="1371600" cy="97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Dore 2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082" y="1452882"/>
            <a:ext cx="1569719" cy="156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5698067"/>
            <a:ext cx="812800" cy="108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C:\Users\ADMIN\Desktop\Doreamon cau ca\largemouth_bass_swimming_hg_clr1.gif">
            <a:hlinkClick r:id="rId21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5200" y="5664200"/>
            <a:ext cx="1503741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xplosion 1 1"/>
          <p:cNvSpPr/>
          <p:nvPr/>
        </p:nvSpPr>
        <p:spPr>
          <a:xfrm>
            <a:off x="8996741" y="26924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15" name="Explosion 1 14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16" name="Explosion 1 15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3" name="Explosion 1 22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4" name="Explosion 1 23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5" name="Explosion 1 24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6" name="Explosion 1 25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</p:spTree>
    <p:extLst>
      <p:ext uri="{BB962C8B-B14F-4D97-AF65-F5344CB8AC3E}">
        <p14:creationId xmlns:p14="http://schemas.microsoft.com/office/powerpoint/2010/main" val="376107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2859 L 0.01597 0.03249 L 0.03107 -0.02859 L 0.04705 0.03249 L 0.06302 -0.02859 L 0.07795 0.03249 L 0.09392 -0.02859 L 0.10903 0.03249 L 0.125 -0.02859 L 0.14097 0.03249 L 0.15607 -0.02859 L 0.17205 0.03249 L 0.18698 -0.02859 L 0.20295 0.03249 L 0.21892 -0.02859 L 0.23403 0.03249 L 0.25 -0.02859 " pathEditMode="relative" rAng="0" ptsTypes="FFFFFFFFFFFFFFFFF">
                                      <p:cBhvr>
                                        <p:cTn id="18" dur="1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5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26" dur="27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28" dur="37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30" dur="3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61577E-6 L -1.15643 0.02443 " pathEditMode="relative" rAng="0" ptsTypes="AA">
                                      <p:cBhvr>
                                        <p:cTn id="32" dur="3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30" y="122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34" dur="3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98517E-7 C -0.01598 -0.00927 -0.02986 -0.02843 -0.04601 -0.03677 C -0.05972 -0.04387 -0.07257 -0.04758 -0.08577 -0.05654 C -0.09445 -0.06241 -0.09584 -0.05592 -0.10643 -0.06766 C -0.12327 -0.0862 -0.14254 -0.09546 -0.16042 -0.10998 C -0.17709 -0.12358 -0.19167 -0.13902 -0.20955 -0.14674 C -0.21823 -0.15756 -0.22865 -0.16157 -0.2382 -0.1693 C -0.25365 -0.18165 -0.26789 -0.19463 -0.2842 -0.20328 C -0.28941 -0.20884 -0.29445 -0.21594 -0.3 -0.22027 C -0.30712 -0.22583 -0.31511 -0.22645 -0.32223 -0.2317 C -0.33716 -0.24282 -0.3507 -0.25981 -0.36667 -0.26537 C -0.37275 -0.27958 -0.375 -0.27989 -0.3842 -0.28514 C -0.3915 -0.29843 -0.40226 -0.30368 -0.40955 -0.31635 C -0.42032 -0.33581 -0.41476 -0.33087 -0.42379 -0.33612 C -0.43177 -0.35064 -0.44202 -0.3633 -0.44931 -0.37844 C -0.46355 -0.40779 -0.44532 -0.37442 -0.45868 -0.39821 C -0.46302 -0.41737 -0.47049 -0.43158 -0.47622 -0.44919 C -0.47674 -0.45289 -0.47657 -0.45722 -0.47778 -0.46031 C -0.47882 -0.46309 -0.4816 -0.46278 -0.48264 -0.46587 C -0.48403 -0.47019 -0.48334 -0.47544 -0.4842 -0.48008 C -0.48646 -0.49151 -0.49271 -0.49676 -0.49532 -0.5085 C -0.49705 -0.51684 -0.49775 -0.5258 -0.5 -0.53383 C -0.50313 -0.54464 -0.5066 -0.55577 -0.50799 -0.56781 C -0.51164 -0.59778 -0.50764 -0.57368 -0.51111 -0.59315 C -0.51667 -0.67347 -0.51493 -0.64072 -0.51111 -0.80198 C -0.51094 -0.81187 -0.50261 -0.81928 -0.49844 -0.82175 C -0.48212 -0.85234 -0.46736 -0.81588 -0.454 -0.80785 C -0.44983 -0.80229 -0.44566 -0.79611 -0.44132 -0.79086 C -0.4382 -0.78715 -0.43177 -0.77943 -0.43177 -0.77943 C -0.42674 -0.76615 -0.41945 -0.75472 -0.41598 -0.73989 C -0.41198 -0.7229 -0.41424 -0.73031 -0.40955 -0.71734 C -0.40764 -0.69386 -0.40157 -0.67038 -0.40157 -0.6469 " pathEditMode="relative" ptsTypes="fffffffffffffffffffffffffffffff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5.02317E-6 C -0.00851 -0.02565 -0.01875 -0.04913 -0.02865 -0.07353 C -0.03507 -0.08898 -0.03959 -0.10628 -0.04601 -0.12142 C -0.05018 -0.14459 -0.04757 -0.13316 -0.054 -0.1554 C -0.05712 -0.17764 -0.05295 -0.15509 -0.06198 -0.18073 C -0.06285 -0.1832 -0.06268 -0.18691 -0.06354 -0.18938 C -0.0665 -0.19772 -0.06945 -0.20266 -0.07309 -0.20915 C -0.07657 -0.24004 -0.08889 -0.26599 -0.09688 -0.29411 C -0.09861 -0.30585 -0.10191 -0.31388 -0.10469 -0.32469 C -0.11059 -0.34786 -0.11545 -0.37196 -0.12066 -0.39544 C -0.12483 -0.41459 -0.12327 -0.43374 -0.12865 -0.45197 C -0.12917 -0.4566 -0.12952 -0.46155 -0.13021 -0.46618 C -0.13108 -0.47174 -0.13334 -0.48286 -0.13334 -0.48286 C -0.13247 -0.56349 -0.14219 -0.62281 -0.1191 -0.68645 C -0.1165 -0.70467 -0.10973 -0.71518 -0.10313 -0.72877 C -0.08455 -0.76708 -0.0717 -0.79488 -0.04289 -0.80785 C -0.00209 -0.80538 0.04045 -0.82021 0.07465 -0.77665 C 0.08906 -0.75812 0.1 -0.7334 0.11111 -0.709 C 0.11527 -0.69973 0.12066 -0.6778 0.12066 -0.6778 C 0.12448 -0.64412 0.12378 -0.65926 0.12378 -0.63269 " pathEditMode="relative" ptsTypes="fffffffffffffffffffA"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194 0.02166 C -0.33316 0.04165 -0.33125 0.05192 -0.34149 0.06525 C -0.34427 0.07607 -0.34219 0.06941 -0.3493 0.08385 C -0.35226 0.08968 -0.34948 0.09106 -0.35417 0.09634 C -0.3559 0.09828 -0.35833 0.09884 -0.36042 0.10023 C -0.36389 0.11244 -0.36753 0.12466 -0.37326 0.13548 C -0.37552 0.14492 -0.37864 0.15575 -0.38264 0.16436 C -0.38455 0.16852 -0.38698 0.17269 -0.38906 0.17685 C -0.3901 0.17879 -0.39219 0.18324 -0.39219 0.18324 C -0.39392 0.1924 -0.39757 0.19878 -0.40017 0.20794 C -0.40347 0.21905 -0.41094 0.24348 -0.41771 0.25347 C -0.41944 0.25597 -0.42205 0.25708 -0.42396 0.25958 C -0.43177 0.26985 -0.43802 0.2829 -0.44774 0.29068 C -0.45642 0.29762 -0.46545 0.30012 -0.47483 0.30511 C -0.48542 0.31094 -0.49549 0.31872 -0.5066 0.32177 C -0.51424 0.32704 -0.52187 0.32788 -0.53038 0.3301 C -0.54028 0.33676 -0.55121 0.33843 -0.56215 0.34065 C -0.5743 0.33982 -0.58663 0.34037 -0.59861 0.33815 C -0.6158 0.33537 -0.63281 0.31705 -0.6493 0.30928 C -0.65642 0.30012 -0.6658 0.29428 -0.67483 0.28873 C -0.68264 0.27818 -0.68385 0.28179 -0.69062 0.2743 C -0.69566 0.26847 -0.70174 0.26319 -0.70486 0.2557 C -0.7059 0.25292 -0.7066 0.24959 -0.70816 0.24709 C -0.71285 0.23987 -0.71996 0.23487 -0.72396 0.22654 C -0.73038 0.2135 -0.73437 0.20073 -0.73993 0.18712 C -0.75555 0.14964 -0.73837 0.19406 -0.75104 0.16658 C -0.75295 0.16269 -0.75399 0.15825 -0.75573 0.15409 C -0.75764 0.14992 -0.76007 0.14576 -0.76215 0.14159 C -0.76267 0.13965 -0.76285 0.13715 -0.76371 0.13548 C -0.76649 0.12938 -0.77083 0.12493 -0.77326 0.11883 C -0.77656 0.11022 -0.77882 0.10245 -0.78264 0.09412 C -0.78698 0.0683 -0.78073 0.09662 -0.78906 0.07746 C -0.7901 0.07496 -0.78976 0.07163 -0.79062 0.06913 C -0.79184 0.06552 -0.79392 0.06219 -0.79549 0.05886 C -0.79965 0.0397 -0.80312 0.0186 -0.80972 0.00084 C -0.81371 -0.02637 -0.80781 0.00611 -0.81597 -0.01776 C -0.81753 -0.02221 -0.81858 -0.03914 -0.81927 -0.04247 C -0.8217 -0.05524 -0.82292 -0.05108 -0.82708 -0.06329 C -0.83351 -0.08134 -0.83437 -0.10133 -0.84149 -0.1191 C -0.84444 -0.14325 -0.84896 -0.16518 -0.85104 -0.18961 C -0.85069 -0.21599 -0.86094 -0.294 -0.84774 -0.34064 C -0.84479 -0.35063 -0.84097 -0.37229 -0.83507 -0.38006 C -0.82986 -0.38673 -0.82465 -0.3895 -0.81771 -0.39228 C -0.79861 -0.39172 -0.77951 -0.39172 -0.76042 -0.39033 C -0.75573 -0.39006 -0.75503 -0.38673 -0.75104 -0.38395 C -0.74739 -0.38145 -0.73976 -0.38062 -0.73663 -0.38006 C -0.7309 -0.37507 -0.72413 -0.37035 -0.71771 -0.36757 C -0.71354 -0.36229 -0.70868 -0.36063 -0.7033 -0.3573 C -0.69427 -0.34536 -0.69896 -0.34841 -0.69062 -0.3448 C -0.68542 -0.33814 -0.68003 -0.33092 -0.67483 -0.32398 C -0.67326 -0.32204 -0.67205 -0.31871 -0.66996 -0.31787 C -0.6684 -0.31732 -0.66528 -0.31593 -0.66528 -0.31565 " pathEditMode="relative" rAng="0" ptsTypes="fffffffffffffffffffffffffffffffffffffffffffffffffffA">
                                      <p:cBhvr>
                                        <p:cTn id="6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24" y="-4747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844 -0.26568 C -0.45104 -0.25347 -0.44966 -0.23931 -0.45469 -0.22876 C -0.45712 -0.22154 -0.46007 -0.21516 -0.4625 -0.20849 C -0.4691 -0.17268 -0.46077 -0.21155 -0.47153 -0.17851 C -0.47327 -0.17268 -0.47448 -0.16574 -0.47639 -0.15991 C -0.47795 -0.15352 -0.48004 -0.14825 -0.48247 -0.1427 C -0.48907 -0.09939 -0.48177 -0.13159 -0.49827 -0.09411 C -0.51129 -0.06413 -0.52361 -0.0322 -0.53663 -0.00194 C -0.61476 0.11383 -0.57413 0.07496 -0.629 0.10439 C -0.65938 0.09217 -0.68733 0.06274 -0.71476 0.03193 C -0.73143 0.00333 -0.74948 -0.02443 -0.76545 -0.05497 C -0.77136 -0.06635 -0.77101 -0.09245 -0.77014 -0.1005 C -0.76528 -0.14409 -0.74948 -0.17212 -0.73368 -0.20461 C -0.70104 -0.24625 -0.69514 -0.28789 -0.65243 -0.26652 C -0.64427 -0.25708 -0.63368 -0.2457 -0.62431 -0.23376 C -0.60243 -0.19767 -0.57518 -0.17379 -0.57153 -0.12882 C -0.56302 -0.10661 -0.57188 -0.08662 -0.57761 -0.07024 C -0.60295 -0.03831 -0.62761 -0.00472 -0.65504 0.02388 C -0.66181 0.0311 -0.67153 0.03026 -0.67917 0.03554 C -0.7191 0.06247 -0.7592 0.09856 -0.80695 0.09995 C -0.8165 0.10022 -0.82587 0.09495 -0.83577 0.09273 C -0.84479 0.08495 -0.85365 0.0744 -0.86285 0.06719 C -0.8967 0.04053 -0.85365 0.0744 -0.88004 0.05775 C -0.8908 0.05108 -0.9007 0.03776 -0.91077 0.0261 C -0.93889 -0.01971 -0.98646 -0.0608 -0.99202 -0.11854 C -0.99809 -0.13381 -0.99809 -0.1452 -0.99966 -0.16324 C -1.00243 -0.19878 -0.99219 -0.21044 -0.98177 -0.23737 C -0.97275 -0.2593 -0.96337 -0.27957 -0.95573 -0.30233 C -0.94306 -0.32065 -0.9316 -0.34092 -0.91719 -0.35619 C -0.91424 -0.35897 -0.9092 -0.35563 -0.90469 -0.35702 C -0.89931 -0.35813 -0.8941 -0.36174 -0.88872 -0.36369 C -0.88247 -0.3623 -0.87882 -0.36424 -0.87275 -0.35841 C -0.85157 -0.3226 -0.83611 -0.31177 -0.8474 -0.27679 C -0.85417 -0.26735 -0.87188 -0.23126 -0.8882 -0.22349 C -0.89375 -0.22099 -0.9 -0.21877 -0.90625 -0.21766 C -0.9092 -0.21654 -0.91233 -0.21543 -0.91528 -0.2146 C -0.91841 -0.21516 -0.92136 -0.2121 -0.92118 -0.21183 C -0.94028 -0.23015 -0.94132 -0.22793 -0.96025 -0.27151 C -0.96285 -0.27679 -0.96111 -0.28345 -0.96181 -0.28789 C -0.96407 -0.30705 -0.96285 -0.31954 -0.96025 -0.33648 C -0.95851 -0.34814 -0.95452 -0.35924 -0.95313 -0.37146 C -0.95157 -0.37951 -0.95313 -0.38867 -0.95157 -0.39589 C -0.9507 -0.40089 -0.94827 -0.40394 -0.94653 -0.40866 C -0.93924 -0.42698 -0.93507 -0.44586 -0.92657 -0.46224 C -0.90417 -0.52804 -0.86684 -0.56746 -0.83299 -0.61965 C -0.82639 -0.6241 -0.82014 -0.62882 -0.81337 -0.63298 C -0.80747 -0.63631 -0.79288 -0.6352 -0.79254 -0.63492 C -0.77587 -0.62715 -0.8033 -0.63909 -0.77813 -0.63215 C -0.75886 -0.62687 -0.77153 -0.62854 -0.75851 -0.62188 C -0.74931 -0.6166 -0.73959 -0.61493 -0.73038 -0.60994 C -0.72066 -0.60355 -0.71059 -0.59578 -0.70104 -0.58856 " pathEditMode="relative" rAng="-2701046" ptsTypes="ffffffffffffffffffffffffffffffffffffffffffffffffffA">
                                      <p:cBhvr>
                                        <p:cTn id="7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5" y="5358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33 -0.05004 C 0.33854 -0.03367 0.33924 -0.02039 0.34219 -0.00494 C 0.34375 0.01267 0.3474 0.02225 0.35174 0.03738 C 0.35642 0.05376 0.35295 0.04851 0.35799 0.06302 C 0.36181 0.07446 0.36649 0.08558 0.37066 0.0967 C 0.37517 0.10875 0.3816 0.10998 0.38819 0.11647 C 0.39531 0.12327 0.40174 0.13192 0.40885 0.13902 C 0.42101 0.15107 0.43663 0.15478 0.45017 0.15879 C 0.45868 0.16435 0.46823 0.16682 0.47708 0.17022 C 0.54427 0.16837 0.61146 0.16899 0.67865 0.16466 C 0.69688 0.16343 0.71476 0.14335 0.73264 0.13902 C 0.75313 0.12697 0.77396 0.11709 0.79462 0.10535 C 0.80017 0.10226 0.81042 0.09114 0.81042 0.09114 C 0.8125 0.08743 0.81441 0.0828 0.81684 0.07971 C 0.81823 0.07785 0.82014 0.07878 0.82153 0.07693 C 0.83229 0.06272 0.83507 0.05407 0.84844 0.04603 C 0.86528 0.02564 0.88003 0.00247 0.89774 -0.01606 C 0.9059 -0.0244 0.91076 -0.04016 0.9184 -0.05004 C 0.92587 -0.07043 0.92188 -0.0624 0.92951 -0.07538 C 0.93299 -0.09453 0.93021 -0.08155 0.94063 -0.11214 C 0.94288 -0.11893 0.9434 -0.12758 0.94531 -0.13469 C 0.94809 -0.14581 0.95191 -0.15755 0.95486 -0.16867 C 0.95885 -0.20512 0.95608 -0.18813 0.96285 -0.21964 C 0.96875 -0.30985 0.96719 -0.26475 0.96285 -0.40871 C 0.96233 -0.42323 0.9625 -0.42107 0.95799 -0.42848 C 0.9559 -0.45072 0.95243 -0.46895 0.94531 -0.48779 C 0.93993 -0.51776 0.93229 -0.54186 0.9184 -0.56132 C 0.9151 -0.56595 0.91458 -0.56935 0.91042 -0.57275 C 0.89792 -0.58263 0.88507 -0.59005 0.8724 -0.59808 C 0.85069 -0.61167 0.82882 -0.62496 0.80573 -0.62897 C 0.78264 -0.64597 0.75295 -0.6438 0.72795 -0.64597 C 0.65017 -0.64473 0.6 -0.6679 0.53733 -0.63206 C 0.53194 -0.62187 0.52465 -0.6231 0.5184 -0.61507 C 0.50799 -0.60179 0.51892 -0.60951 0.50885 -0.60364 C 0.50052 -0.58912 0.49878 -0.57584 0.49288 -0.55854 C 0.48542 -0.5366 0.47552 -0.51745 0.46753 -0.49644 C 0.46528 -0.4844 0.46285 -0.48501 0.45799 -0.47667 C 0.45486 -0.45968 0.44688 -0.46061 0.44688 -0.44269 " pathEditMode="relative" ptsTypes="fffffffffffffffffffffffffffffffffffffA">
                                      <p:cBhvr>
                                        <p:cTn id="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67 0.08187 C 0.4908 0.09762 0.48524 0.11091 0.47448 0.11585 C 0.46198 0.13222 0.44462 0.12975 0.43003 0.1384 C 0.40104 0.13747 0.36597 0.14705 0.33628 0.13006 C 0.32934 0.11739 0.32101 0.11647 0.3125 0.1072 C 0.3059 0.10009 0.29948 0.09299 0.29323 0.08465 C 0.29115 0.08156 0.28976 0.076 0.28715 0.07353 C 0.2842 0.07105 0.28073 0.07167 0.2776 0.07075 C 0.27292 0.06271 0.26962 0.05252 0.26476 0.0451 C 0.2592 0.03676 0.2474 0.02255 0.2474 0.02286 C 0.24358 0.00216 0.24965 0.02842 0.23785 0.00556 C 0.23038 -0.00927 0.22656 -0.03707 0.21736 -0.04788 C 0.20764 -0.07569 0.2125 -0.06395 0.20295 -0.08464 C 0.20087 -0.09608 0.19618 -0.10164 0.1934 -0.11307 C 0.18958 -0.12851 0.18924 -0.14643 0.18229 -0.15817 C 0.17726 -0.17701 0.175 -0.19771 0.17118 -0.21748 C 0.1651 -0.28916 0.15208 -0.38276 0.1776 -0.44331 C 0.17778 -0.44516 0.17969 -0.46772 0.18073 -0.47173 C 0.18142 -0.47451 0.18316 -0.47513 0.18403 -0.47729 C 0.18941 -0.48934 0.19253 -0.50262 0.19983 -0.51127 C 0.20903 -0.53568 0.19653 -0.50633 0.20781 -0.5224 C 0.20938 -0.52456 0.20938 -0.52919 0.21094 -0.53105 C 0.21979 -0.54217 0.22587 -0.54031 0.23472 -0.54804 C 0.24913 -0.5607 0.22865 -0.54618 0.24583 -0.55916 C 0.26198 -0.57152 0.2809 -0.57831 0.29826 -0.58171 C 0.32205 -0.58078 0.34566 -0.58109 0.36962 -0.57893 C 0.37813 -0.578 0.40608 -0.56657 0.4125 -0.55916 C 0.41563 -0.55545 0.41823 -0.54958 0.42188 -0.54804 C 0.42431 -0.54711 0.43073 -0.54464 0.43299 -0.54217 C 0.43958 -0.53537 0.44514 -0.52363 0.45226 -0.51962 C 0.46302 -0.50015 0.45799 -0.50695 0.46649 -0.49706 C 0.4684 -0.49212 0.47118 -0.4881 0.47292 -0.48285 C 0.48003 -0.46215 0.46684 -0.4881 0.47917 -0.46617 C 0.48542 -0.43126 0.50174 -0.40439 0.50938 -0.37009 C 0.5151 -0.34445 0.51563 -0.32159 0.51563 -0.29379 " pathEditMode="relative" rAng="0" ptsTypes="ffffffffffffffffffffffffffffffffffA">
                                      <p:cBhvr>
                                        <p:cTn id="10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5" y="-2993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17 -0.06605 C 0.56805 -0.05 0.56805 -0.05154 0.5592 -0.04629 C 0.53819 -0.01635 0.50885 -0.01358 0.48281 -0.00926 C 0.47483 -0.00463 0.46701 -0.00493 0.4592 0.00062 C 0.45226 -0.0003 0.44531 -4.19753E-6 0.43819 -0.00185 C 0.42951 -0.00401 0.42187 -0.01543 0.41337 -0.01913 C 0.40781 -0.0216 0.40226 -0.02407 0.3967 -0.02654 C 0.37726 -0.04722 0.3566 -0.06543 0.33698 -0.0858 C 0.33437 -0.08858 0.32378 -0.09969 0.32031 -0.10555 C 0.3151 -0.11419 0.30503 -0.13271 0.30503 -0.13271 C 0.30312 -0.14938 0.29774 -0.15679 0.29253 -0.16975 C 0.29045 -0.1753 0.28941 -0.18209 0.28698 -0.18703 C 0.28351 -0.19382 0.27812 -0.19784 0.27448 -0.20432 C 0.26302 -0.26543 0.2401 -0.31697 0.23559 -0.38209 C 0.23507 -0.40586 0.23403 -0.42993 0.2342 -0.4537 C 0.23455 -0.49197 0.23646 -0.59351 0.25642 -0.62901 C 0.25798 -0.6429 0.26007 -0.64753 0.26476 -0.65864 C 0.2651 -0.66049 0.26875 -0.6895 0.27031 -0.69321 C 0.27778 -0.71142 0.28646 -0.71975 0.2967 -0.73024 C 0.30017 -0.73364 0.30278 -0.73981 0.30642 -0.74259 C 0.31545 -0.74969 0.32917 -0.75246 0.33837 -0.75493 C 0.35694 -0.75277 0.37292 -0.74629 0.39114 -0.74012 C 0.39548 -0.73858 0.40191 -0.73827 0.40642 -0.73518 C 0.41423 -0.72993 0.42187 -0.72654 0.42986 -0.72284 C 0.43802 -0.71944 0.44167 -0.71327 0.45087 -0.71049 C 0.4559 -0.70432 0.46996 -0.68426 0.47569 -0.68086 C 0.47899 -0.66944 0.48246 -0.6679 0.48698 -0.65864 C 0.49358 -0.64506 0.49774 -0.62777 0.50226 -0.61172 " pathEditMode="relative" ptsTypes="fffffffffffffffffffffffffffA">
                                      <p:cBhvr>
                                        <p:cTn id="1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5" grpId="0" animBg="1"/>
      <p:bldP spid="15" grpId="1" animBg="1"/>
      <p:bldP spid="16" grpId="0" animBg="1"/>
      <p:bldP spid="16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0DD5196-5CB6-489D-9DB7-B48F53E5B66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2287" y="772925"/>
            <a:ext cx="4238618" cy="338154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16CA91C0-20C7-44E7-9E5E-BFD230D8B2CC}"/>
              </a:ext>
            </a:extLst>
          </p:cNvPr>
          <p:cNvSpPr/>
          <p:nvPr/>
        </p:nvSpPr>
        <p:spPr>
          <a:xfrm>
            <a:off x="874278" y="4015964"/>
            <a:ext cx="5764384" cy="231866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l</a:t>
            </a:r>
            <a:r>
              <a:rPr lang="en-US" sz="88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</a:t>
            </a:r>
            <a:r>
              <a:rPr lang="en-US" sz="8800" b="1" dirty="0" err="1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ù</a:t>
            </a:r>
            <a:r>
              <a:rPr lang="en-US" sz="88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i</a:t>
            </a:r>
            <a:r>
              <a:rPr lang="en-US" sz="88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xe</a:t>
            </a:r>
            <a:r>
              <a:rPr lang="en-US" sz="88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endParaRPr lang="en-US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xmlns="" id="{E1835C7C-EDFB-427D-A6D6-718269545CB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9210" y="1033209"/>
            <a:ext cx="3317682" cy="3193490"/>
          </a:xfrm>
          <a:prstGeom prst="rect">
            <a:avLst/>
          </a:prstGeom>
        </p:spPr>
      </p:pic>
      <p:sp>
        <p:nvSpPr>
          <p:cNvPr id="12" name="Rectangle: Rounded Corners 8">
            <a:extLst>
              <a:ext uri="{FF2B5EF4-FFF2-40B4-BE49-F238E27FC236}">
                <a16:creationId xmlns:a16="http://schemas.microsoft.com/office/drawing/2014/main" xmlns="" id="{4543C7B8-9DCF-4567-9510-0AECB009F94B}"/>
              </a:ext>
            </a:extLst>
          </p:cNvPr>
          <p:cNvSpPr/>
          <p:nvPr/>
        </p:nvSpPr>
        <p:spPr>
          <a:xfrm>
            <a:off x="5553338" y="3943734"/>
            <a:ext cx="5764384" cy="231866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caùi</a:t>
            </a:r>
            <a:r>
              <a:rPr lang="en-US" sz="88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c</a:t>
            </a:r>
            <a:r>
              <a:rPr lang="en-US" sz="88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o</a:t>
            </a:r>
            <a:r>
              <a:rPr lang="en-US" sz="8800" b="1" dirty="0" err="1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ø</a:t>
            </a:r>
            <a:r>
              <a:rPr lang="en-US" sz="88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i</a:t>
            </a:r>
            <a:r>
              <a:rPr lang="en-US" sz="88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endParaRPr lang="en-US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86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36946FC-3A9B-4740-9F9E-B4B9B158E7B0}"/>
              </a:ext>
            </a:extLst>
          </p:cNvPr>
          <p:cNvSpPr/>
          <p:nvPr/>
        </p:nvSpPr>
        <p:spPr>
          <a:xfrm>
            <a:off x="1816810" y="3909963"/>
            <a:ext cx="8558380" cy="14014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000" b="1" dirty="0" err="1">
                <a:solidFill>
                  <a:srgbClr val="FF0000"/>
                </a:solidFill>
                <a:latin typeface="VNI-Avo" pitchFamily="2" charset="0"/>
                <a:ea typeface="+mj-ea"/>
                <a:cs typeface="Times New Roman" panose="02020603050405020304" pitchFamily="18" charset="0"/>
              </a:rPr>
              <a:t>Giaûi</a:t>
            </a:r>
            <a:r>
              <a:rPr lang="en-US" sz="9000" b="1" dirty="0">
                <a:solidFill>
                  <a:srgbClr val="FF0000"/>
                </a:solidFill>
                <a:latin typeface="VNI-Avo" pitchFamily="2" charset="0"/>
                <a:ea typeface="+mj-ea"/>
                <a:cs typeface="Times New Roman" panose="02020603050405020304" pitchFamily="18" charset="0"/>
              </a:rPr>
              <a:t> lao </a:t>
            </a:r>
            <a:r>
              <a:rPr lang="en-US" sz="9000" b="1" dirty="0" err="1">
                <a:solidFill>
                  <a:srgbClr val="FF0000"/>
                </a:solidFill>
                <a:latin typeface="VNI-Avo" pitchFamily="2" charset="0"/>
                <a:ea typeface="+mj-ea"/>
                <a:cs typeface="Times New Roman" panose="02020603050405020304" pitchFamily="18" charset="0"/>
              </a:rPr>
              <a:t>nheù</a:t>
            </a:r>
            <a:r>
              <a:rPr lang="en-US" sz="9000" b="1" dirty="0">
                <a:solidFill>
                  <a:srgbClr val="FF0000"/>
                </a:solidFill>
                <a:latin typeface="VNI-Avo" pitchFamily="2" charset="0"/>
                <a:ea typeface="+mj-ea"/>
                <a:cs typeface="Times New Roman" panose="02020603050405020304" pitchFamily="18" charset="0"/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356764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98E2AFF-BA42-4BCD-9CEC-94F55F64D388}"/>
              </a:ext>
            </a:extLst>
          </p:cNvPr>
          <p:cNvSpPr txBox="1"/>
          <p:nvPr/>
        </p:nvSpPr>
        <p:spPr>
          <a:xfrm>
            <a:off x="3759200" y="2527300"/>
            <a:ext cx="4978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Luyện</a:t>
            </a:r>
            <a:r>
              <a:rPr lang="en-US" sz="8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viết</a:t>
            </a:r>
            <a:r>
              <a:rPr lang="en-US" sz="8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bảng</a:t>
            </a:r>
            <a:r>
              <a:rPr lang="en-US" sz="8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c</a:t>
            </a:r>
            <a:r>
              <a:rPr lang="el-GR" sz="8000" b="1" dirty="0">
                <a:solidFill>
                  <a:schemeClr val="bg1"/>
                </a:solidFill>
                <a:latin typeface="HP001 4 hàng" panose="020B0603050302020204" pitchFamily="34" charset="0"/>
              </a:rPr>
              <a:t>Ϊ</a:t>
            </a:r>
            <a:endParaRPr lang="en-US" sz="8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186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i">
            <a:hlinkClick r:id="" action="ppaction://media"/>
            <a:extLst>
              <a:ext uri="{FF2B5EF4-FFF2-40B4-BE49-F238E27FC236}">
                <a16:creationId xmlns:a16="http://schemas.microsoft.com/office/drawing/2014/main" xmlns="" id="{3D80E0B6-1230-4A30-918C-3949A24D506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7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E18B81F-0775-4214-8322-B2F099DD6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01" r="19231" b="21115"/>
          <a:stretch/>
        </p:blipFill>
        <p:spPr bwMode="auto">
          <a:xfrm>
            <a:off x="414259" y="1144458"/>
            <a:ext cx="11363481" cy="429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69058CEF-4FE8-4B3D-ABDC-6E62ABF75DE5}"/>
              </a:ext>
            </a:extLst>
          </p:cNvPr>
          <p:cNvSpPr txBox="1">
            <a:spLocks/>
          </p:cNvSpPr>
          <p:nvPr/>
        </p:nvSpPr>
        <p:spPr>
          <a:xfrm>
            <a:off x="2649304" y="3025432"/>
            <a:ext cx="1287526" cy="9126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ai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766E9BCE-3937-4F9A-9EC5-50B60A0B93EF}"/>
              </a:ext>
            </a:extLst>
          </p:cNvPr>
          <p:cNvSpPr txBox="1">
            <a:spLocks/>
          </p:cNvSpPr>
          <p:nvPr/>
        </p:nvSpPr>
        <p:spPr>
          <a:xfrm>
            <a:off x="5004871" y="3011364"/>
            <a:ext cx="3989097" cy="7628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lái</a:t>
            </a:r>
            <a:r>
              <a:rPr lang="en-US" sz="8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8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xe</a:t>
            </a:r>
            <a:endParaRPr lang="en-US" sz="85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87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i">
            <a:hlinkClick r:id="" action="ppaction://media"/>
            <a:extLst>
              <a:ext uri="{FF2B5EF4-FFF2-40B4-BE49-F238E27FC236}">
                <a16:creationId xmlns:a16="http://schemas.microsoft.com/office/drawing/2014/main" xmlns="" id="{7CF82175-E579-4AEF-9E1A-64327AAF28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86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E18B81F-0775-4214-8322-B2F099DD6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01" r="19231" b="21115"/>
          <a:stretch/>
        </p:blipFill>
        <p:spPr bwMode="auto">
          <a:xfrm>
            <a:off x="414259" y="1144458"/>
            <a:ext cx="11363481" cy="429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69058CEF-4FE8-4B3D-ABDC-6E62ABF75DE5}"/>
              </a:ext>
            </a:extLst>
          </p:cNvPr>
          <p:cNvSpPr txBox="1">
            <a:spLocks/>
          </p:cNvSpPr>
          <p:nvPr/>
        </p:nvSpPr>
        <p:spPr>
          <a:xfrm>
            <a:off x="2221099" y="3011364"/>
            <a:ext cx="1843183" cy="9126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oi 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766E9BCE-3937-4F9A-9EC5-50B60A0B93EF}"/>
              </a:ext>
            </a:extLst>
          </p:cNvPr>
          <p:cNvSpPr txBox="1">
            <a:spLocks/>
          </p:cNvSpPr>
          <p:nvPr/>
        </p:nvSpPr>
        <p:spPr>
          <a:xfrm>
            <a:off x="4734503" y="2987980"/>
            <a:ext cx="3989097" cy="7628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cái</a:t>
            </a:r>
            <a:r>
              <a:rPr lang="en-US" sz="8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8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còi</a:t>
            </a:r>
            <a:endParaRPr lang="en-US" sz="85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33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4CDDC6E-9249-42C3-8DFD-7475BD213C7A}"/>
              </a:ext>
            </a:extLst>
          </p:cNvPr>
          <p:cNvSpPr txBox="1"/>
          <p:nvPr/>
        </p:nvSpPr>
        <p:spPr>
          <a:xfrm>
            <a:off x="3759200" y="2527300"/>
            <a:ext cx="4978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Luyện</a:t>
            </a:r>
            <a:r>
              <a:rPr lang="en-US" sz="9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9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9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9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vở</a:t>
            </a:r>
            <a:endParaRPr lang="en-US" sz="9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6790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" y="0"/>
            <a:ext cx="121462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A44028-5523-4CB1-B49F-88ED3D859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206F5B-8BB4-4DF5-A11F-14B06A217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47" b="97059" l="694" r="99306">
                        <a14:foregroundMark x1="4601" y1="33235" x2="4601" y2="33235"/>
                        <a14:foregroundMark x1="16493" y1="45000" x2="16493" y2="45000"/>
                        <a14:foregroundMark x1="8594" y1="42059" x2="8594" y2="42059"/>
                        <a14:foregroundMark x1="12500" y1="59118" x2="12500" y2="59118"/>
                        <a14:foregroundMark x1="28993" y1="33824" x2="28993" y2="33824"/>
                        <a14:foregroundMark x1="35156" y1="38529" x2="35156" y2="38529"/>
                        <a14:foregroundMark x1="42969" y1="40000" x2="42969" y2="40000"/>
                        <a14:foregroundMark x1="43229" y1="66176" x2="43229" y2="66176"/>
                        <a14:foregroundMark x1="60156" y1="38824" x2="60156" y2="38824"/>
                        <a14:foregroundMark x1="67014" y1="40000" x2="67014" y2="40000"/>
                        <a14:foregroundMark x1="64236" y1="16176" x2="64236" y2="16176"/>
                        <a14:foregroundMark x1="64149" y1="63529" x2="64149" y2="63529"/>
                        <a14:foregroundMark x1="80990" y1="23824" x2="80990" y2="23824"/>
                        <a14:foregroundMark x1="91146" y1="42647" x2="91146" y2="42647"/>
                        <a14:foregroundMark x1="84115" y1="37647" x2="84115" y2="37647"/>
                        <a14:foregroundMark x1="86285" y1="55882" x2="86285" y2="55882"/>
                        <a14:backgroundMark x1="79948" y1="48824" x2="79948" y2="48824"/>
                        <a14:backgroundMark x1="79948" y1="48824" x2="82292" y2="31176"/>
                        <a14:backgroundMark x1="93837" y1="54412" x2="94792" y2="605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4054" y="2380726"/>
            <a:ext cx="8829611" cy="245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359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8" y="4595"/>
            <a:ext cx="12123574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84" y="81459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4971209" y="138958"/>
            <a:ext cx="2248432" cy="89421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085915">
              <a:spcBef>
                <a:spcPct val="50000"/>
              </a:spcBef>
            </a:pPr>
            <a:r>
              <a:rPr lang="en-US" altLang="zh-CN" sz="5211" b="1" dirty="0">
                <a:solidFill>
                  <a:srgbClr val="FF0000"/>
                </a:solidFill>
                <a:latin typeface="+mj-lt"/>
                <a:ea typeface="黑体" panose="02010609060101010101" pitchFamily="2" charset="-122"/>
              </a:rPr>
              <a:t>TIẾT 2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191" y="353872"/>
            <a:ext cx="2233532" cy="74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9085" y="302171"/>
            <a:ext cx="2502383" cy="116502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2055"/>
          <p:cNvSpPr txBox="1"/>
          <p:nvPr/>
        </p:nvSpPr>
        <p:spPr>
          <a:xfrm>
            <a:off x="3815371" y="3290998"/>
            <a:ext cx="5635909" cy="8942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en-US" altLang="zh-CN" sz="5211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黑体" panose="02010609060101010101" pitchFamily="2" charset="-122"/>
              </a:rPr>
              <a:t>CHỦ ĐỀ: </a:t>
            </a:r>
            <a:r>
              <a:rPr lang="en-US" altLang="zh-CN" sz="5211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VNI-Hobo" pitchFamily="2" charset="0"/>
                <a:ea typeface="黑体" panose="02010609060101010101" pitchFamily="2" charset="-122"/>
              </a:rPr>
              <a:t>ÑOÀ CHÔI</a:t>
            </a:r>
          </a:p>
        </p:txBody>
      </p:sp>
      <p:sp>
        <p:nvSpPr>
          <p:cNvPr id="9" name="文本框 2055"/>
          <p:cNvSpPr txBox="1"/>
          <p:nvPr/>
        </p:nvSpPr>
        <p:spPr>
          <a:xfrm>
            <a:off x="2857723" y="4704014"/>
            <a:ext cx="6636950" cy="120603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085915">
              <a:spcBef>
                <a:spcPct val="50000"/>
              </a:spcBef>
            </a:pPr>
            <a:r>
              <a:rPr lang="en-US" altLang="zh-CN" sz="7237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黑体" panose="02010609060101010101" pitchFamily="2" charset="-122"/>
              </a:rPr>
              <a:t>BÀI 1: ai - oi</a:t>
            </a:r>
          </a:p>
        </p:txBody>
      </p:sp>
    </p:spTree>
    <p:extLst>
      <p:ext uri="{BB962C8B-B14F-4D97-AF65-F5344CB8AC3E}">
        <p14:creationId xmlns:p14="http://schemas.microsoft.com/office/powerpoint/2010/main" val="34906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 animBg="1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9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94583" y="-1494697"/>
            <a:ext cx="3691005" cy="746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71859" y="2872497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941" y="4332406"/>
            <a:ext cx="2438401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18639" y="1454275"/>
            <a:ext cx="56428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0033CC"/>
                </a:solidFill>
                <a:latin typeface="VNI-Avo" pitchFamily="2" charset="0"/>
                <a:cs typeface="Times New Roman" panose="02020603050405020304" pitchFamily="18" charset="0"/>
              </a:rPr>
              <a:t>ñi</a:t>
            </a:r>
            <a:r>
              <a:rPr lang="en-US" sz="8000" dirty="0">
                <a:solidFill>
                  <a:srgbClr val="0033CC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33CC"/>
                </a:solidFill>
                <a:latin typeface="VNI-Avo" pitchFamily="2" charset="0"/>
                <a:cs typeface="Times New Roman" panose="02020603050405020304" pitchFamily="18" charset="0"/>
              </a:rPr>
              <a:t>caø</a:t>
            </a:r>
            <a:r>
              <a:rPr lang="en-US" sz="8000" dirty="0">
                <a:solidFill>
                  <a:srgbClr val="0033CC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33CC"/>
                </a:solidFill>
                <a:latin typeface="VNI-Avo" pitchFamily="2" charset="0"/>
                <a:cs typeface="Times New Roman" panose="02020603050405020304" pitchFamily="18" charset="0"/>
              </a:rPr>
              <a:t>kheo</a:t>
            </a:r>
            <a:endParaRPr lang="en-US" sz="8000" dirty="0">
              <a:solidFill>
                <a:srgbClr val="0033CC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BD0492C-6852-4225-BEAF-D178A71CB5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0" b="-2606"/>
          <a:stretch/>
        </p:blipFill>
        <p:spPr>
          <a:xfrm>
            <a:off x="2959693" y="4507484"/>
            <a:ext cx="1862731" cy="198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8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xmlns="" id="{4F4F997C-326F-4151-A6A2-E69A032B7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470"/>
            <a:ext cx="12192000" cy="69024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F2FEEE7-3D11-4594-AB93-A7A6A3EAA83B}"/>
              </a:ext>
            </a:extLst>
          </p:cNvPr>
          <p:cNvSpPr txBox="1"/>
          <p:nvPr/>
        </p:nvSpPr>
        <p:spPr>
          <a:xfrm>
            <a:off x="1887748" y="2463392"/>
            <a:ext cx="96151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9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9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9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9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7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16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5">
              <a:lumMod val="40000"/>
              <a:lumOff val="60000"/>
            </a:schemeClr>
          </a:fgClr>
          <a:bgClr>
            <a:schemeClr val="accent5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6" y="0"/>
            <a:ext cx="11856321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27908" y="2485890"/>
            <a:ext cx="4251566" cy="395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788219" y="3723513"/>
            <a:ext cx="5075873" cy="147490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408" dirty="0" err="1">
                <a:solidFill>
                  <a:schemeClr val="tx1"/>
                </a:solidFill>
                <a:latin typeface="VNI-Avo" pitchFamily="2" charset="0"/>
              </a:rPr>
              <a:t>voi</a:t>
            </a:r>
            <a:endParaRPr lang="en-US" sz="9408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17C13220-5F87-4498-BB86-72A6EE4445D6}"/>
              </a:ext>
            </a:extLst>
          </p:cNvPr>
          <p:cNvSpPr txBox="1">
            <a:spLocks/>
          </p:cNvSpPr>
          <p:nvPr/>
        </p:nvSpPr>
        <p:spPr>
          <a:xfrm>
            <a:off x="8081644" y="3818293"/>
            <a:ext cx="1995613" cy="1419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000" dirty="0">
                <a:solidFill>
                  <a:srgbClr val="FF0000"/>
                </a:solidFill>
                <a:latin typeface="VNI-Avo" pitchFamily="2" charset="0"/>
              </a:rPr>
              <a:t>oi</a:t>
            </a:r>
            <a:endParaRPr lang="en-US" sz="9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5">
              <a:lumMod val="40000"/>
              <a:lumOff val="60000"/>
            </a:schemeClr>
          </a:fgClr>
          <a:bgClr>
            <a:schemeClr val="accent5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7896" descr="1-26">
            <a:extLst>
              <a:ext uri="{FF2B5EF4-FFF2-40B4-BE49-F238E27FC236}">
                <a16:creationId xmlns:a16="http://schemas.microsoft.com/office/drawing/2014/main" xmlns="" id="{626960DE-0B5E-49F6-BA0E-6F5DED762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875364"/>
            <a:ext cx="4716383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37894" descr="1-29">
            <a:extLst>
              <a:ext uri="{FF2B5EF4-FFF2-40B4-BE49-F238E27FC236}">
                <a16:creationId xmlns:a16="http://schemas.microsoft.com/office/drawing/2014/main" xmlns="" id="{2B5E0BC8-845F-4DC8-B804-DD45689F1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1867" y="-48273"/>
            <a:ext cx="9781667" cy="68947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7895" descr="1-27">
            <a:extLst>
              <a:ext uri="{FF2B5EF4-FFF2-40B4-BE49-F238E27FC236}">
                <a16:creationId xmlns:a16="http://schemas.microsoft.com/office/drawing/2014/main" xmlns="" id="{96E6B048-E7B4-4F8A-B909-0A232C4AD9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9431" y="-48273"/>
            <a:ext cx="2978043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8DFFE2-8883-4F31-AA9D-2A8E6BE68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066" y="3607348"/>
            <a:ext cx="3992115" cy="159509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8800" dirty="0" err="1">
                <a:latin typeface="VNI-Avo" pitchFamily="2" charset="0"/>
              </a:rPr>
              <a:t>gaø</a:t>
            </a:r>
            <a:r>
              <a:rPr lang="en-US" sz="8800" dirty="0">
                <a:latin typeface="VNI-Avo" pitchFamily="2" charset="0"/>
              </a:rPr>
              <a:t> </a:t>
            </a:r>
            <a:r>
              <a:rPr lang="en-US" sz="8800" dirty="0" err="1">
                <a:latin typeface="VNI-Avo" pitchFamily="2" charset="0"/>
              </a:rPr>
              <a:t>maùi</a:t>
            </a:r>
            <a:endParaRPr lang="vi-VN" sz="88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331B981-4167-4E75-83C0-15BF1EAD8BC1}"/>
              </a:ext>
            </a:extLst>
          </p:cNvPr>
          <p:cNvSpPr txBox="1">
            <a:spLocks/>
          </p:cNvSpPr>
          <p:nvPr/>
        </p:nvSpPr>
        <p:spPr>
          <a:xfrm>
            <a:off x="7207710" y="5276713"/>
            <a:ext cx="1995613" cy="1419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00">
                <a:solidFill>
                  <a:srgbClr val="FF0000"/>
                </a:solidFill>
                <a:latin typeface="VNI-Avo" pitchFamily="2" charset="0"/>
              </a:rPr>
              <a:t>ai</a:t>
            </a:r>
            <a:endParaRPr lang="en-US" sz="79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5389" y="2361065"/>
            <a:ext cx="4379150" cy="2856369"/>
          </a:xfrm>
        </p:spPr>
      </p:pic>
    </p:spTree>
    <p:extLst>
      <p:ext uri="{BB962C8B-B14F-4D97-AF65-F5344CB8AC3E}">
        <p14:creationId xmlns:p14="http://schemas.microsoft.com/office/powerpoint/2010/main" val="5150588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-0.00052 0.23264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5">
              <a:lumMod val="40000"/>
              <a:lumOff val="60000"/>
            </a:schemeClr>
          </a:fgClr>
          <a:bgClr>
            <a:schemeClr val="accent5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图片 74755" descr="PPT素材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-542298"/>
            <a:ext cx="12143107" cy="74106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3558063" y="2904128"/>
            <a:ext cx="5075873" cy="1474904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0" dirty="0" err="1">
                <a:solidFill>
                  <a:schemeClr val="tx1"/>
                </a:solidFill>
                <a:latin typeface="VNI-Avo" pitchFamily="2" charset="0"/>
              </a:rPr>
              <a:t>xe</a:t>
            </a:r>
            <a:r>
              <a:rPr lang="en-US" sz="90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9000" dirty="0" err="1">
                <a:solidFill>
                  <a:schemeClr val="tx1"/>
                </a:solidFill>
                <a:latin typeface="VNI-Avo" pitchFamily="2" charset="0"/>
              </a:rPr>
              <a:t>taûi</a:t>
            </a:r>
            <a:endParaRPr lang="en-US" sz="90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2" name="AutoShape 2" descr="Cá Khô Chỉ Vàng - Resmart - Cửa Hàng Thực Phẩm Hữu Cơ Siêu Sạch"/>
          <p:cNvSpPr>
            <a:spLocks noChangeAspect="1" noChangeArrowheads="1"/>
          </p:cNvSpPr>
          <p:nvPr/>
        </p:nvSpPr>
        <p:spPr bwMode="auto">
          <a:xfrm>
            <a:off x="137042" y="-104553"/>
            <a:ext cx="220596" cy="22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6179" tIns="33089" rIns="66179" bIns="33089" numCol="1" anchor="t" anchorCtr="0" compatLnSpc="1">
            <a:prstTxWarp prst="textNoShape">
              <a:avLst/>
            </a:prstTxWarp>
          </a:bodyPr>
          <a:lstStyle/>
          <a:p>
            <a:endParaRPr lang="en-US" sz="1303"/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24906" y="1807763"/>
            <a:ext cx="4930647" cy="348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DB2710A3-A4A3-49EA-915D-96ED91EC8CC5}"/>
              </a:ext>
            </a:extLst>
          </p:cNvPr>
          <p:cNvSpPr txBox="1">
            <a:spLocks/>
          </p:cNvSpPr>
          <p:nvPr/>
        </p:nvSpPr>
        <p:spPr>
          <a:xfrm>
            <a:off x="6488183" y="5273230"/>
            <a:ext cx="1995613" cy="1419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000" dirty="0">
                <a:solidFill>
                  <a:srgbClr val="FF0000"/>
                </a:solidFill>
                <a:latin typeface="VNI-Avo" pitchFamily="2" charset="0"/>
              </a:rPr>
              <a:t>ai</a:t>
            </a:r>
            <a:endParaRPr lang="en-US" sz="9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0 0.3261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5">
              <a:lumMod val="40000"/>
              <a:lumOff val="60000"/>
            </a:schemeClr>
          </a:fgClr>
          <a:bgClr>
            <a:schemeClr val="accent5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6" y="3447"/>
            <a:ext cx="12140808" cy="6851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40840" y="910057"/>
            <a:ext cx="4019494" cy="368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31666" y="4251736"/>
            <a:ext cx="5075873" cy="1474904"/>
          </a:xfrm>
          <a:prstGeom prst="rect">
            <a:avLst/>
          </a:prstGeom>
          <a:solidFill>
            <a:srgbClr val="F8AECE"/>
          </a:solidFill>
          <a:ln>
            <a:solidFill>
              <a:srgbClr val="F8AECE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0" dirty="0" err="1">
                <a:solidFill>
                  <a:schemeClr val="tx1"/>
                </a:solidFill>
                <a:latin typeface="VNI-Avo" pitchFamily="2" charset="0"/>
              </a:rPr>
              <a:t>soûi</a:t>
            </a:r>
            <a:r>
              <a:rPr lang="en-US" sz="90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9000" dirty="0" err="1">
                <a:solidFill>
                  <a:schemeClr val="tx1"/>
                </a:solidFill>
                <a:latin typeface="VNI-Avo" pitchFamily="2" charset="0"/>
              </a:rPr>
              <a:t>maøu</a:t>
            </a:r>
            <a:endParaRPr lang="en-US" sz="90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55DBD620-8D1C-492C-B8E1-A2E166CCE9CC}"/>
              </a:ext>
            </a:extLst>
          </p:cNvPr>
          <p:cNvSpPr txBox="1">
            <a:spLocks/>
          </p:cNvSpPr>
          <p:nvPr/>
        </p:nvSpPr>
        <p:spPr>
          <a:xfrm>
            <a:off x="4954130" y="4361400"/>
            <a:ext cx="1995613" cy="1419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000" dirty="0">
                <a:solidFill>
                  <a:srgbClr val="FF0000"/>
                </a:solidFill>
                <a:latin typeface="VNI-Avo" pitchFamily="2" charset="0"/>
              </a:rPr>
              <a:t>au</a:t>
            </a:r>
            <a:endParaRPr lang="en-US" sz="9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5125" descr="15">
            <a:extLst>
              <a:ext uri="{FF2B5EF4-FFF2-40B4-BE49-F238E27FC236}">
                <a16:creationId xmlns:a16="http://schemas.microsoft.com/office/drawing/2014/main" xmlns="" id="{F7D02D6A-DB5A-44AB-8F3D-45A998DF5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351" y="411893"/>
            <a:ext cx="10266894" cy="60342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928DFFE2-8883-4F31-AA9D-2A8E6BE680D3}"/>
              </a:ext>
            </a:extLst>
          </p:cNvPr>
          <p:cNvSpPr txBox="1">
            <a:spLocks/>
          </p:cNvSpPr>
          <p:nvPr/>
        </p:nvSpPr>
        <p:spPr>
          <a:xfrm>
            <a:off x="3161371" y="2020654"/>
            <a:ext cx="26222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solidFill>
                  <a:schemeClr val="tx1"/>
                </a:solidFill>
                <a:latin typeface="VNI-Avo" pitchFamily="2" charset="0"/>
              </a:rPr>
              <a:t>voi</a:t>
            </a:r>
            <a:endParaRPr lang="en-US" sz="54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14840" y="2156201"/>
            <a:ext cx="26773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err="1">
                <a:latin typeface="VNI-Avo" pitchFamily="2" charset="0"/>
              </a:rPr>
              <a:t>gaø</a:t>
            </a:r>
            <a:r>
              <a:rPr lang="en-US" sz="5400" dirty="0">
                <a:latin typeface="VNI-Avo" pitchFamily="2" charset="0"/>
              </a:rPr>
              <a:t> </a:t>
            </a:r>
            <a:r>
              <a:rPr lang="en-US" sz="5400" dirty="0" err="1">
                <a:latin typeface="VNI-Avo" pitchFamily="2" charset="0"/>
              </a:rPr>
              <a:t>maùi</a:t>
            </a:r>
            <a:endParaRPr lang="vi-VN" sz="5400" dirty="0"/>
          </a:p>
        </p:txBody>
      </p:sp>
      <p:sp>
        <p:nvSpPr>
          <p:cNvPr id="8" name="Tiêu đề 1">
            <a:extLst>
              <a:ext uri="{FF2B5EF4-FFF2-40B4-BE49-F238E27FC236}">
                <a16:creationId xmlns:a16="http://schemas.microsoft.com/office/drawing/2014/main" xmlns="" id="{6441BAA4-0EAA-4EAD-9ACA-8159F0BB6403}"/>
              </a:ext>
            </a:extLst>
          </p:cNvPr>
          <p:cNvSpPr txBox="1">
            <a:spLocks/>
          </p:cNvSpPr>
          <p:nvPr/>
        </p:nvSpPr>
        <p:spPr>
          <a:xfrm>
            <a:off x="3043003" y="3790922"/>
            <a:ext cx="23760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solidFill>
                  <a:schemeClr val="tx1"/>
                </a:solidFill>
                <a:latin typeface="VNI-Avo" pitchFamily="2" charset="0"/>
              </a:rPr>
              <a:t>xe</a:t>
            </a:r>
            <a:r>
              <a:rPr lang="en-US" sz="54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VNI-Avo" pitchFamily="2" charset="0"/>
              </a:rPr>
              <a:t>taûi</a:t>
            </a:r>
            <a:endParaRPr lang="en-US" sz="54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962022" y="3790922"/>
            <a:ext cx="2845375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solidFill>
                  <a:schemeClr val="tx1"/>
                </a:solidFill>
                <a:latin typeface="VNI-Avo" pitchFamily="2" charset="0"/>
              </a:rPr>
              <a:t>soûi</a:t>
            </a:r>
            <a:r>
              <a:rPr lang="en-US" sz="54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VNI-Avo" pitchFamily="2" charset="0"/>
              </a:rPr>
              <a:t>maøu</a:t>
            </a:r>
            <a:endParaRPr lang="en-US" sz="5400" dirty="0">
              <a:solidFill>
                <a:schemeClr val="tx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65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mũi tên&#10;&#10;Mô tả được tạo tự động">
            <a:extLst>
              <a:ext uri="{FF2B5EF4-FFF2-40B4-BE49-F238E27FC236}">
                <a16:creationId xmlns:a16="http://schemas.microsoft.com/office/drawing/2014/main" xmlns="" id="{A16AEF41-9C14-4068-9C8B-3192E310D7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349" r="4611" b="10417"/>
          <a:stretch/>
        </p:blipFill>
        <p:spPr>
          <a:xfrm>
            <a:off x="-69953" y="307298"/>
            <a:ext cx="12261953" cy="6550702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6A32830-9E4F-449B-99A0-29F6C6876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963" y="1128337"/>
            <a:ext cx="8624777" cy="4908624"/>
          </a:xfrm>
        </p:spPr>
        <p:txBody>
          <a:bodyPr>
            <a:normAutofit/>
          </a:bodyPr>
          <a:lstStyle/>
          <a:p>
            <a:r>
              <a:rPr lang="vi-VN" dirty="0">
                <a:latin typeface="VNI-Avo" pitchFamily="2" charset="0"/>
              </a:rPr>
              <a:t>Tìm nhöõng tieáng coù </a:t>
            </a:r>
            <a:r>
              <a:rPr lang="vi-VN" dirty="0" err="1">
                <a:latin typeface="VNI-Avo" pitchFamily="2" charset="0"/>
              </a:rPr>
              <a:t>chöùa</a:t>
            </a:r>
            <a:r>
              <a:rPr lang="vi-VN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vaàn</a:t>
            </a:r>
            <a:r>
              <a:rPr lang="vi-VN" dirty="0">
                <a:latin typeface="VNI-Avo" pitchFamily="2" charset="0"/>
              </a:rPr>
              <a:t> </a:t>
            </a:r>
            <a:r>
              <a:rPr lang="en-US" dirty="0">
                <a:latin typeface="VNI-Avo" pitchFamily="2" charset="0"/>
              </a:rPr>
              <a:t>ai</a:t>
            </a:r>
            <a:r>
              <a:rPr lang="vi-VN" dirty="0">
                <a:latin typeface="VNI-Avo" pitchFamily="2" charset="0"/>
              </a:rPr>
              <a:t>, </a:t>
            </a:r>
            <a:r>
              <a:rPr lang="en-US" dirty="0">
                <a:latin typeface="VNI-Avo" pitchFamily="2" charset="0"/>
              </a:rPr>
              <a:t>oi</a:t>
            </a:r>
            <a:r>
              <a:rPr lang="vi-VN" dirty="0">
                <a:latin typeface="VNI-Avo" pitchFamily="2" charset="0"/>
              </a:rPr>
              <a:t>.</a:t>
            </a:r>
            <a:endParaRPr lang="en-US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65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2000" r="-1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14953B2-0545-4C9B-ADB3-BD779419D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121" y="3146045"/>
            <a:ext cx="9543757" cy="13255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VNI-Avo" pitchFamily="2" charset="0"/>
              </a:rPr>
              <a:t>Ba </a:t>
            </a:r>
            <a:r>
              <a:rPr lang="en-US" dirty="0" err="1">
                <a:solidFill>
                  <a:schemeClr val="tx1"/>
                </a:solidFill>
                <a:latin typeface="VNI-Avo" pitchFamily="2" charset="0"/>
              </a:rPr>
              <a:t>mua</a:t>
            </a:r>
            <a:r>
              <a:rPr lang="en-US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VNI-Avo" pitchFamily="2" charset="0"/>
              </a:rPr>
              <a:t>cho</a:t>
            </a:r>
            <a:r>
              <a:rPr lang="en-US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VNI-Avo" pitchFamily="2" charset="0"/>
              </a:rPr>
              <a:t>beù</a:t>
            </a:r>
            <a:r>
              <a:rPr lang="en-US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VNI-Avo" pitchFamily="2" charset="0"/>
              </a:rPr>
              <a:t>soûi</a:t>
            </a:r>
            <a:r>
              <a:rPr lang="en-US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VNI-Avo" pitchFamily="2" charset="0"/>
              </a:rPr>
              <a:t>maøu</a:t>
            </a:r>
            <a:r>
              <a:rPr lang="en-US" dirty="0">
                <a:solidFill>
                  <a:schemeClr val="tx1"/>
                </a:solidFill>
                <a:latin typeface="VNI-Avo" pitchFamily="2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VNI-Avo" pitchFamily="2" charset="0"/>
              </a:rPr>
              <a:t>xe</a:t>
            </a:r>
            <a:r>
              <a:rPr lang="en-US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VNI-Avo" pitchFamily="2" charset="0"/>
              </a:rPr>
              <a:t>taûi</a:t>
            </a:r>
            <a:r>
              <a:rPr lang="en-US" dirty="0">
                <a:solidFill>
                  <a:schemeClr val="tx1"/>
                </a:solidFill>
                <a:latin typeface="VNI-Avo" pitchFamily="2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VNI-Avo" pitchFamily="2" charset="0"/>
              </a:rPr>
            </a:br>
            <a:r>
              <a:rPr lang="en-US" dirty="0" err="1">
                <a:solidFill>
                  <a:schemeClr val="tx1"/>
                </a:solidFill>
                <a:latin typeface="VNI-Avo" pitchFamily="2" charset="0"/>
              </a:rPr>
              <a:t>vaø</a:t>
            </a:r>
            <a:r>
              <a:rPr lang="en-US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VNI-Avo" pitchFamily="2" charset="0"/>
              </a:rPr>
              <a:t>xe</a:t>
            </a:r>
            <a:r>
              <a:rPr lang="en-US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VNI-Avo" pitchFamily="2" charset="0"/>
              </a:rPr>
              <a:t>ngöïa</a:t>
            </a:r>
            <a:r>
              <a:rPr lang="en-US" dirty="0">
                <a:solidFill>
                  <a:schemeClr val="tx1"/>
                </a:solidFill>
                <a:latin typeface="VNI-Avo" pitchFamily="2" charset="0"/>
              </a:rPr>
              <a:t>. Xe </a:t>
            </a:r>
            <a:r>
              <a:rPr lang="en-US" dirty="0" err="1">
                <a:solidFill>
                  <a:schemeClr val="tx1"/>
                </a:solidFill>
                <a:latin typeface="VNI-Avo" pitchFamily="2" charset="0"/>
              </a:rPr>
              <a:t>taûi</a:t>
            </a:r>
            <a:r>
              <a:rPr lang="en-US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VNI-Avo" pitchFamily="2" charset="0"/>
              </a:rPr>
              <a:t>coù</a:t>
            </a:r>
            <a:r>
              <a:rPr lang="en-US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VNI-Avo" pitchFamily="2" charset="0"/>
              </a:rPr>
              <a:t>caùi</a:t>
            </a:r>
            <a:r>
              <a:rPr lang="en-US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VNI-Avo" pitchFamily="2" charset="0"/>
              </a:rPr>
              <a:t>coøi</a:t>
            </a:r>
            <a:r>
              <a:rPr lang="en-US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VNI-Avo" pitchFamily="2" charset="0"/>
              </a:rPr>
              <a:t>keâu</a:t>
            </a:r>
            <a:r>
              <a:rPr lang="en-US" dirty="0">
                <a:solidFill>
                  <a:schemeClr val="tx1"/>
                </a:solidFill>
                <a:latin typeface="VNI-Avo" pitchFamily="2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VNI-Avo" pitchFamily="2" charset="0"/>
              </a:rPr>
            </a:br>
            <a:r>
              <a:rPr lang="en-US" dirty="0" err="1">
                <a:solidFill>
                  <a:schemeClr val="tx1"/>
                </a:solidFill>
                <a:latin typeface="VNI-Avo" pitchFamily="2" charset="0"/>
              </a:rPr>
              <a:t>pí</a:t>
            </a:r>
            <a:r>
              <a:rPr lang="en-US" dirty="0">
                <a:solidFill>
                  <a:schemeClr val="tx1"/>
                </a:solidFill>
                <a:latin typeface="VNI-Avo" pitchFamily="2" charset="0"/>
              </a:rPr>
              <a:t> po </a:t>
            </a:r>
            <a:r>
              <a:rPr lang="en-US" dirty="0" err="1">
                <a:solidFill>
                  <a:schemeClr val="tx1"/>
                </a:solidFill>
                <a:latin typeface="VNI-Avo" pitchFamily="2" charset="0"/>
              </a:rPr>
              <a:t>pí</a:t>
            </a:r>
            <a:r>
              <a:rPr lang="en-US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VNI-Avo" pitchFamily="2" charset="0"/>
              </a:rPr>
              <a:t>poâ</a:t>
            </a:r>
            <a:r>
              <a:rPr lang="en-US" dirty="0">
                <a:solidFill>
                  <a:schemeClr val="tx1"/>
                </a:solidFill>
                <a:latin typeface="VNI-Avo" pitchFamily="2" charset="0"/>
              </a:rPr>
              <a:t>.</a:t>
            </a:r>
            <a:br>
              <a:rPr lang="en-US" dirty="0">
                <a:solidFill>
                  <a:schemeClr val="tx1"/>
                </a:solidFill>
                <a:latin typeface="VNI-Avo" pitchFamily="2" charset="0"/>
              </a:rPr>
            </a:br>
            <a:endParaRPr lang="en-US" dirty="0"/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xmlns="" id="{D2E366F9-DF07-4FBA-9925-B4C1A4D2C875}"/>
              </a:ext>
            </a:extLst>
          </p:cNvPr>
          <p:cNvSpPr txBox="1"/>
          <p:nvPr/>
        </p:nvSpPr>
        <p:spPr>
          <a:xfrm>
            <a:off x="6045600" y="1958581"/>
            <a:ext cx="820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oi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xmlns="" id="{6CFFAFE1-B4F1-44C2-B981-A5C938127475}"/>
              </a:ext>
            </a:extLst>
          </p:cNvPr>
          <p:cNvSpPr txBox="1"/>
          <p:nvPr/>
        </p:nvSpPr>
        <p:spPr>
          <a:xfrm>
            <a:off x="7899577" y="2959848"/>
            <a:ext cx="820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ai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xmlns="" id="{C9D18C57-F33F-4830-93B7-9A73AEF4C78D}"/>
              </a:ext>
            </a:extLst>
          </p:cNvPr>
          <p:cNvSpPr txBox="1"/>
          <p:nvPr/>
        </p:nvSpPr>
        <p:spPr>
          <a:xfrm>
            <a:off x="9356094" y="1951608"/>
            <a:ext cx="820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ai</a:t>
            </a: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xmlns="" id="{9A0385CC-DB84-45E5-9A45-89DDF48746EE}"/>
              </a:ext>
            </a:extLst>
          </p:cNvPr>
          <p:cNvSpPr txBox="1"/>
          <p:nvPr/>
        </p:nvSpPr>
        <p:spPr>
          <a:xfrm>
            <a:off x="5908393" y="2959848"/>
            <a:ext cx="820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ai</a:t>
            </a: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xmlns="" id="{2293369E-AA35-472B-84A9-D3F8FF5D2304}"/>
              </a:ext>
            </a:extLst>
          </p:cNvPr>
          <p:cNvSpPr txBox="1"/>
          <p:nvPr/>
        </p:nvSpPr>
        <p:spPr>
          <a:xfrm>
            <a:off x="8947033" y="2958997"/>
            <a:ext cx="820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oi</a:t>
            </a:r>
          </a:p>
        </p:txBody>
      </p:sp>
    </p:spTree>
    <p:extLst>
      <p:ext uri="{BB962C8B-B14F-4D97-AF65-F5344CB8AC3E}">
        <p14:creationId xmlns:p14="http://schemas.microsoft.com/office/powerpoint/2010/main" val="190742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0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D75CEE-2FBA-44F0-8C9D-83BC493BA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1886" y="643467"/>
            <a:ext cx="8448227" cy="55710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1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indoor, table, small, cake&#10;&#10;Description automatically generated">
            <a:extLst>
              <a:ext uri="{FF2B5EF4-FFF2-40B4-BE49-F238E27FC236}">
                <a16:creationId xmlns:a16="http://schemas.microsoft.com/office/drawing/2014/main" xmlns="" id="{828C1B43-2985-4AE5-B9C3-0686D559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95" y="1"/>
            <a:ext cx="11338560" cy="6858000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307235C-A4DA-4F50-B68D-734D81BA4752}"/>
              </a:ext>
            </a:extLst>
          </p:cNvPr>
          <p:cNvSpPr/>
          <p:nvPr/>
        </p:nvSpPr>
        <p:spPr>
          <a:xfrm>
            <a:off x="3062502" y="2939292"/>
            <a:ext cx="6239514" cy="14014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Chào</a:t>
            </a:r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tạm</a:t>
            </a:r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biệt</a:t>
            </a:r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</a:t>
            </a:r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348834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9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37495" y="-12489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47899" y="2857353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516" y="4491566"/>
            <a:ext cx="2438401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47448" y="1281136"/>
            <a:ext cx="44710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dirty="0" err="1">
                <a:solidFill>
                  <a:srgbClr val="0033CC"/>
                </a:solidFill>
                <a:latin typeface="VNI-Avo" pitchFamily="2" charset="0"/>
                <a:cs typeface="Times New Roman" panose="02020603050405020304" pitchFamily="18" charset="0"/>
              </a:rPr>
              <a:t>keùo</a:t>
            </a:r>
            <a:r>
              <a:rPr lang="en-US" sz="9600" dirty="0">
                <a:solidFill>
                  <a:srgbClr val="0033CC"/>
                </a:solidFill>
                <a:latin typeface="VNI-Avo" pitchFamily="2" charset="0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9D33EC-1F9C-41F8-8D5E-7C9246331D3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7448" y="4491565"/>
            <a:ext cx="3983125" cy="202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9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84751" y="-1329499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43345" y="2730501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501" y="4356649"/>
            <a:ext cx="2438401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11469" y="1092200"/>
            <a:ext cx="27061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dirty="0" err="1">
                <a:solidFill>
                  <a:srgbClr val="0033CC"/>
                </a:solidFill>
                <a:latin typeface="VNI-Avo" pitchFamily="2" charset="0"/>
                <a:cs typeface="Times New Roman" panose="02020603050405020304" pitchFamily="18" charset="0"/>
              </a:rPr>
              <a:t>ñau</a:t>
            </a:r>
            <a:endParaRPr lang="en-US" sz="9600" dirty="0">
              <a:solidFill>
                <a:srgbClr val="0033CC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458CFD-D994-4DD4-9A7B-CBBD9ED010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1469" y="4356649"/>
            <a:ext cx="2230516" cy="200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2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9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15299" y="-13738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43345" y="2751501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322" y="4161201"/>
            <a:ext cx="2438401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54252" y="1193800"/>
            <a:ext cx="508023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err="1">
                <a:solidFill>
                  <a:srgbClr val="0033CC"/>
                </a:solidFill>
                <a:latin typeface="VNI-Avo" pitchFamily="2" charset="0"/>
                <a:cs typeface="Times New Roman" panose="02020603050405020304" pitchFamily="18" charset="0"/>
              </a:rPr>
              <a:t>cao</a:t>
            </a:r>
            <a:r>
              <a:rPr lang="en-US" sz="8800" dirty="0">
                <a:solidFill>
                  <a:srgbClr val="0033CC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0033CC"/>
                </a:solidFill>
                <a:latin typeface="VNI-Avo" pitchFamily="2" charset="0"/>
                <a:cs typeface="Times New Roman" panose="02020603050405020304" pitchFamily="18" charset="0"/>
              </a:rPr>
              <a:t>keàu</a:t>
            </a:r>
            <a:endParaRPr lang="en-US" sz="8800" dirty="0">
              <a:solidFill>
                <a:srgbClr val="0033CC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2FDA4F8-041A-4FEF-807C-7E82B633CFE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58"/>
          <a:stretch/>
        </p:blipFill>
        <p:spPr>
          <a:xfrm>
            <a:off x="2805977" y="4410114"/>
            <a:ext cx="1846628" cy="194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0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9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69083" y="-1836288"/>
            <a:ext cx="3691005" cy="786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1" y="4241941"/>
            <a:ext cx="2438401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3CB7BB0-C51E-4748-A1CA-503B43B2CF96}"/>
              </a:ext>
            </a:extLst>
          </p:cNvPr>
          <p:cNvSpPr/>
          <p:nvPr/>
        </p:nvSpPr>
        <p:spPr>
          <a:xfrm>
            <a:off x="1167917" y="1206208"/>
            <a:ext cx="609333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800" dirty="0" err="1">
                <a:solidFill>
                  <a:srgbClr val="0033CC"/>
                </a:solidFill>
                <a:latin typeface="VNI-Avo" pitchFamily="2" charset="0"/>
                <a:cs typeface="Times New Roman" panose="02020603050405020304" pitchFamily="18" charset="0"/>
              </a:rPr>
              <a:t>thi</a:t>
            </a:r>
            <a:r>
              <a:rPr lang="en-US" sz="8800" dirty="0">
                <a:solidFill>
                  <a:srgbClr val="0033CC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0033CC"/>
                </a:solidFill>
                <a:latin typeface="VNI-Avo" pitchFamily="2" charset="0"/>
                <a:cs typeface="Times New Roman" panose="02020603050405020304" pitchFamily="18" charset="0"/>
              </a:rPr>
              <a:t>ñaù</a:t>
            </a:r>
            <a:r>
              <a:rPr lang="en-US" sz="8800" dirty="0">
                <a:solidFill>
                  <a:srgbClr val="0033CC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0033CC"/>
                </a:solidFill>
                <a:latin typeface="VNI-Avo" pitchFamily="2" charset="0"/>
                <a:cs typeface="Times New Roman" panose="02020603050405020304" pitchFamily="18" charset="0"/>
              </a:rPr>
              <a:t>caàu</a:t>
            </a:r>
            <a:endParaRPr lang="en-US" sz="8800" dirty="0">
              <a:solidFill>
                <a:srgbClr val="0033CC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Picture 12" descr="Hình ảnh có liên quan">
            <a:extLst>
              <a:ext uri="{FF2B5EF4-FFF2-40B4-BE49-F238E27FC236}">
                <a16:creationId xmlns:a16="http://schemas.microsoft.com/office/drawing/2014/main" xmlns="" id="{C788E5A3-4EAE-49CF-8FEB-F497E32D4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43345" y="2751501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 descr="Ảnh có chứa vẽ&#10;&#10;Mô tả được tạo tự động">
            <a:extLst>
              <a:ext uri="{FF2B5EF4-FFF2-40B4-BE49-F238E27FC236}">
                <a16:creationId xmlns:a16="http://schemas.microsoft.com/office/drawing/2014/main" xmlns="" id="{C107A869-AB0E-4964-9469-90AC430294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917" y="4181816"/>
            <a:ext cx="3540970" cy="244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6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9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37495" y="-13589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115" y="4212051"/>
            <a:ext cx="2438401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28060" y="1193800"/>
            <a:ext cx="21098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dirty="0" err="1">
                <a:solidFill>
                  <a:srgbClr val="0033CC"/>
                </a:solidFill>
                <a:latin typeface="VNI-Avo" pitchFamily="2" charset="0"/>
                <a:cs typeface="Times New Roman" panose="02020603050405020304" pitchFamily="18" charset="0"/>
              </a:rPr>
              <a:t>ñòu</a:t>
            </a:r>
            <a:endParaRPr lang="en-US" sz="9600" dirty="0">
              <a:solidFill>
                <a:srgbClr val="0033CC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Picture 12" descr="Hình ảnh có liên quan">
            <a:extLst>
              <a:ext uri="{FF2B5EF4-FFF2-40B4-BE49-F238E27FC236}">
                <a16:creationId xmlns:a16="http://schemas.microsoft.com/office/drawing/2014/main" xmlns="" id="{36ACDB2D-5C27-4E59-82A1-A9CFDBA34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43345" y="2751501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4E0DE7D1-3E50-4AC5-95F6-0D5C66DC5F8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7076" y="4181816"/>
            <a:ext cx="2182652" cy="229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6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9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78795" y="-1672398"/>
            <a:ext cx="3792604" cy="749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177" y="4419600"/>
            <a:ext cx="2438401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76297" y="1289274"/>
            <a:ext cx="619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>
                <a:solidFill>
                  <a:srgbClr val="0033CC"/>
                </a:solidFill>
                <a:latin typeface="VNI-Avo" pitchFamily="2" charset="0"/>
                <a:cs typeface="Times New Roman" panose="02020603050405020304" pitchFamily="18" charset="0"/>
              </a:rPr>
              <a:t>sô</a:t>
            </a:r>
            <a:r>
              <a:rPr lang="en-US" sz="9600" dirty="0">
                <a:solidFill>
                  <a:srgbClr val="0033CC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33CC"/>
                </a:solidFill>
                <a:latin typeface="VNI-Avo" pitchFamily="2" charset="0"/>
                <a:cs typeface="Times New Roman" panose="02020603050405020304" pitchFamily="18" charset="0"/>
              </a:rPr>
              <a:t>cöùu</a:t>
            </a:r>
            <a:endParaRPr lang="en-US" sz="9600" dirty="0">
              <a:solidFill>
                <a:srgbClr val="0033CC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Picture 12" descr="Hình ảnh có liên quan">
            <a:extLst>
              <a:ext uri="{FF2B5EF4-FFF2-40B4-BE49-F238E27FC236}">
                <a16:creationId xmlns:a16="http://schemas.microsoft.com/office/drawing/2014/main" xmlns="" id="{6B46F3FA-A96C-4695-99AE-A2A26EA69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86996" y="2817053"/>
            <a:ext cx="2951097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E923E3-2578-4F78-BEDB-65C3A9978AD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8" b="4372"/>
          <a:stretch/>
        </p:blipFill>
        <p:spPr>
          <a:xfrm>
            <a:off x="2346120" y="4272154"/>
            <a:ext cx="2832847" cy="259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95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6.4|18.1|5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6.4|18.1|5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195</Words>
  <Application>Microsoft Office PowerPoint</Application>
  <PresentationFormat>Widescreen</PresentationFormat>
  <Paragraphs>103</Paragraphs>
  <Slides>39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黑体</vt:lpstr>
      <vt:lpstr>Arial</vt:lpstr>
      <vt:lpstr>Calibri</vt:lpstr>
      <vt:lpstr>Calibri Light</vt:lpstr>
      <vt:lpstr>HP001 4 hàng</vt:lpstr>
      <vt:lpstr>Times New Roman</vt:lpstr>
      <vt:lpstr>UTM Than Chien Tranh</vt:lpstr>
      <vt:lpstr>VNI-Avo</vt:lpstr>
      <vt:lpstr>VNI-Hobo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gaø maùi</vt:lpstr>
      <vt:lpstr>PowerPoint Presentation</vt:lpstr>
      <vt:lpstr>PowerPoint Presentation</vt:lpstr>
      <vt:lpstr>PowerPoint Presentation</vt:lpstr>
      <vt:lpstr>Tìm nhöõng tieáng coù chöùa vaàn ai, oi.</vt:lpstr>
      <vt:lpstr>Ba mua cho beù soûi maøu, xe taûi vaø xe ngöïa. Xe taûi coù caùi coøi keâu pí po pí poâ.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Chinh, Phan Thi Be</dc:creator>
  <cp:lastModifiedBy>THUTHAO</cp:lastModifiedBy>
  <cp:revision>33</cp:revision>
  <dcterms:created xsi:type="dcterms:W3CDTF">2020-08-19T02:14:19Z</dcterms:created>
  <dcterms:modified xsi:type="dcterms:W3CDTF">2020-10-19T14:53:29Z</dcterms:modified>
</cp:coreProperties>
</file>